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622" r:id="rId2"/>
    <p:sldId id="605" r:id="rId3"/>
    <p:sldId id="470" r:id="rId4"/>
    <p:sldId id="621" r:id="rId5"/>
    <p:sldId id="620" r:id="rId6"/>
    <p:sldId id="617" r:id="rId7"/>
    <p:sldId id="606" r:id="rId8"/>
    <p:sldId id="610" r:id="rId9"/>
    <p:sldId id="611" r:id="rId10"/>
    <p:sldId id="612" r:id="rId11"/>
    <p:sldId id="613" r:id="rId12"/>
    <p:sldId id="623" r:id="rId13"/>
  </p:sldIdLst>
  <p:sldSz cx="9144000" cy="6858000" type="screen4x3"/>
  <p:notesSz cx="6769100" cy="9906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5482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8" autoAdjust="0"/>
    <p:restoredTop sz="94660"/>
  </p:normalViewPr>
  <p:slideViewPr>
    <p:cSldViewPr>
      <p:cViewPr varScale="1">
        <p:scale>
          <a:sx n="65" d="100"/>
          <a:sy n="65" d="100"/>
        </p:scale>
        <p:origin x="1296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133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image" Target="../media/image5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image" Target="../media/image8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image" Target="../media/image5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image" Target="../media/image8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93D897-67D6-4DA2-A917-3BE81C31E3B5}" type="doc">
      <dgm:prSet loTypeId="urn:microsoft.com/office/officeart/2005/8/layout/vList3" loCatId="list" qsTypeId="urn:microsoft.com/office/officeart/2005/8/quickstyle/simple1" qsCatId="simple" csTypeId="urn:microsoft.com/office/officeart/2005/8/colors/colorful2" csCatId="colorful" phldr="1"/>
      <dgm:spPr/>
    </dgm:pt>
    <dgm:pt modelId="{4DB23B9B-2250-4309-8A6E-F318BE917360}">
      <dgm:prSet phldrT="[Texto]"/>
      <dgm:spPr/>
      <dgm:t>
        <a:bodyPr/>
        <a:lstStyle/>
        <a:p>
          <a:r>
            <a:rPr lang="es-ES" dirty="0" smtClean="0"/>
            <a:t>Desde la regulación de las Enseñanzas Artísticas Superiores en la LOGSE (hace ya 32 años) no se ha producido una actualización completa</a:t>
          </a:r>
          <a:endParaRPr lang="es-ES" dirty="0"/>
        </a:p>
      </dgm:t>
    </dgm:pt>
    <dgm:pt modelId="{6F436FBA-2524-49C6-B4A1-49E6D4EC953E}" type="parTrans" cxnId="{6E758684-D507-4A40-BC26-42579C56D1C4}">
      <dgm:prSet/>
      <dgm:spPr/>
      <dgm:t>
        <a:bodyPr/>
        <a:lstStyle/>
        <a:p>
          <a:endParaRPr lang="es-ES"/>
        </a:p>
      </dgm:t>
    </dgm:pt>
    <dgm:pt modelId="{3844759E-0CC9-41E3-A4D0-CAB2FCE14804}" type="sibTrans" cxnId="{6E758684-D507-4A40-BC26-42579C56D1C4}">
      <dgm:prSet/>
      <dgm:spPr/>
      <dgm:t>
        <a:bodyPr/>
        <a:lstStyle/>
        <a:p>
          <a:endParaRPr lang="es-ES"/>
        </a:p>
      </dgm:t>
    </dgm:pt>
    <dgm:pt modelId="{62528F33-FA17-4F58-B55D-C2B7A8F78726}">
      <dgm:prSet phldrT="[Texto]"/>
      <dgm:spPr/>
      <dgm:t>
        <a:bodyPr/>
        <a:lstStyle/>
        <a:p>
          <a:r>
            <a:rPr lang="es-ES" dirty="0" smtClean="0"/>
            <a:t>Es una obligación derivada de la Disposición Adicional 9ª de la LOMLOE</a:t>
          </a:r>
          <a:endParaRPr lang="es-ES" dirty="0"/>
        </a:p>
      </dgm:t>
    </dgm:pt>
    <dgm:pt modelId="{45A443D4-49F1-44A1-8975-7F881BF2B899}" type="parTrans" cxnId="{F5F0F6B3-F262-4B57-936E-9801E7166F83}">
      <dgm:prSet/>
      <dgm:spPr/>
      <dgm:t>
        <a:bodyPr/>
        <a:lstStyle/>
        <a:p>
          <a:endParaRPr lang="es-ES"/>
        </a:p>
      </dgm:t>
    </dgm:pt>
    <dgm:pt modelId="{FAC01F5F-4CA7-4B60-9978-976858B2853C}" type="sibTrans" cxnId="{F5F0F6B3-F262-4B57-936E-9801E7166F83}">
      <dgm:prSet/>
      <dgm:spPr/>
      <dgm:t>
        <a:bodyPr/>
        <a:lstStyle/>
        <a:p>
          <a:endParaRPr lang="es-ES"/>
        </a:p>
      </dgm:t>
    </dgm:pt>
    <dgm:pt modelId="{15326A48-6217-4AC1-9CCC-EB0FEA43461A}">
      <dgm:prSet/>
      <dgm:spPr/>
      <dgm:t>
        <a:bodyPr/>
        <a:lstStyle/>
        <a:p>
          <a:r>
            <a:rPr lang="es-ES" dirty="0" smtClean="0">
              <a:ea typeface="Calibri" panose="020F0502020204030204" pitchFamily="34" charset="0"/>
              <a:cs typeface="Times New Roman" panose="02020603050405020304" pitchFamily="18" charset="0"/>
            </a:rPr>
            <a:t>Se trata de una reforma demandada, esperada por los distintos cuerpos docentes y colectivos, que se caracterizan por su gran heterogeneidad</a:t>
          </a:r>
          <a:endParaRPr lang="es-ES" dirty="0"/>
        </a:p>
      </dgm:t>
    </dgm:pt>
    <dgm:pt modelId="{15EA2E59-CA00-444E-8162-4F9136055C86}" type="parTrans" cxnId="{0B249199-51EF-4E6C-B2FB-6B4FEEAA8711}">
      <dgm:prSet/>
      <dgm:spPr/>
      <dgm:t>
        <a:bodyPr/>
        <a:lstStyle/>
        <a:p>
          <a:endParaRPr lang="es-ES"/>
        </a:p>
      </dgm:t>
    </dgm:pt>
    <dgm:pt modelId="{3A7C6CD5-B075-46EC-945B-D3C9F48A19E6}" type="sibTrans" cxnId="{0B249199-51EF-4E6C-B2FB-6B4FEEAA8711}">
      <dgm:prSet/>
      <dgm:spPr/>
      <dgm:t>
        <a:bodyPr/>
        <a:lstStyle/>
        <a:p>
          <a:endParaRPr lang="es-ES"/>
        </a:p>
      </dgm:t>
    </dgm:pt>
    <dgm:pt modelId="{82C42E4E-44E9-4DF9-AA94-F7DFD2244B6B}" type="pres">
      <dgm:prSet presAssocID="{A393D897-67D6-4DA2-A917-3BE81C31E3B5}" presName="linearFlow" presStyleCnt="0">
        <dgm:presLayoutVars>
          <dgm:dir/>
          <dgm:resizeHandles val="exact"/>
        </dgm:presLayoutVars>
      </dgm:prSet>
      <dgm:spPr/>
    </dgm:pt>
    <dgm:pt modelId="{49FAA53C-D3EB-45C5-88A7-783E118120E1}" type="pres">
      <dgm:prSet presAssocID="{4DB23B9B-2250-4309-8A6E-F318BE917360}" presName="composite" presStyleCnt="0"/>
      <dgm:spPr/>
    </dgm:pt>
    <dgm:pt modelId="{3C7A22E1-A8B9-4AD6-A025-CEF6B8880BB9}" type="pres">
      <dgm:prSet presAssocID="{4DB23B9B-2250-4309-8A6E-F318BE917360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7D7221E1-19BD-432B-91B7-873622A63D04}" type="pres">
      <dgm:prSet presAssocID="{4DB23B9B-2250-4309-8A6E-F318BE917360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80843AA-1D0C-4490-8716-75EE2E842B46}" type="pres">
      <dgm:prSet presAssocID="{3844759E-0CC9-41E3-A4D0-CAB2FCE14804}" presName="spacing" presStyleCnt="0"/>
      <dgm:spPr/>
    </dgm:pt>
    <dgm:pt modelId="{77FA42F0-2832-401E-B2E1-D63C15DA8253}" type="pres">
      <dgm:prSet presAssocID="{15326A48-6217-4AC1-9CCC-EB0FEA43461A}" presName="composite" presStyleCnt="0"/>
      <dgm:spPr/>
    </dgm:pt>
    <dgm:pt modelId="{631C1CBD-2E3C-4DCC-AF2C-B26D6E5C318F}" type="pres">
      <dgm:prSet presAssocID="{15326A48-6217-4AC1-9CCC-EB0FEA43461A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EA76CCC9-A472-448A-97F5-000F4DF089E1}" type="pres">
      <dgm:prSet presAssocID="{15326A48-6217-4AC1-9CCC-EB0FEA43461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53FDCF0-F6F4-444A-AE5C-78C73E19854C}" type="pres">
      <dgm:prSet presAssocID="{3A7C6CD5-B075-46EC-945B-D3C9F48A19E6}" presName="spacing" presStyleCnt="0"/>
      <dgm:spPr/>
    </dgm:pt>
    <dgm:pt modelId="{BC139C92-23D0-4E75-8BDB-9DCB11E992D4}" type="pres">
      <dgm:prSet presAssocID="{62528F33-FA17-4F58-B55D-C2B7A8F78726}" presName="composite" presStyleCnt="0"/>
      <dgm:spPr/>
    </dgm:pt>
    <dgm:pt modelId="{3BCCC3F9-835B-4563-8EDC-E90A622A7A21}" type="pres">
      <dgm:prSet presAssocID="{62528F33-FA17-4F58-B55D-C2B7A8F78726}" presName="imgShp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B6F21E26-C26D-485C-B12D-85C45D71B2C7}" type="pres">
      <dgm:prSet presAssocID="{62528F33-FA17-4F58-B55D-C2B7A8F7872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E758684-D507-4A40-BC26-42579C56D1C4}" srcId="{A393D897-67D6-4DA2-A917-3BE81C31E3B5}" destId="{4DB23B9B-2250-4309-8A6E-F318BE917360}" srcOrd="0" destOrd="0" parTransId="{6F436FBA-2524-49C6-B4A1-49E6D4EC953E}" sibTransId="{3844759E-0CC9-41E3-A4D0-CAB2FCE14804}"/>
    <dgm:cxn modelId="{692E2801-5482-454B-ADB5-6D10E8F76787}" type="presOf" srcId="{A393D897-67D6-4DA2-A917-3BE81C31E3B5}" destId="{82C42E4E-44E9-4DF9-AA94-F7DFD2244B6B}" srcOrd="0" destOrd="0" presId="urn:microsoft.com/office/officeart/2005/8/layout/vList3"/>
    <dgm:cxn modelId="{EFD5F0ED-59CC-4B9D-84B4-8B2318F20873}" type="presOf" srcId="{4DB23B9B-2250-4309-8A6E-F318BE917360}" destId="{7D7221E1-19BD-432B-91B7-873622A63D04}" srcOrd="0" destOrd="0" presId="urn:microsoft.com/office/officeart/2005/8/layout/vList3"/>
    <dgm:cxn modelId="{7D8B17D4-02B2-4508-A469-D0A2D950724E}" type="presOf" srcId="{15326A48-6217-4AC1-9CCC-EB0FEA43461A}" destId="{EA76CCC9-A472-448A-97F5-000F4DF089E1}" srcOrd="0" destOrd="0" presId="urn:microsoft.com/office/officeart/2005/8/layout/vList3"/>
    <dgm:cxn modelId="{F5F0F6B3-F262-4B57-936E-9801E7166F83}" srcId="{A393D897-67D6-4DA2-A917-3BE81C31E3B5}" destId="{62528F33-FA17-4F58-B55D-C2B7A8F78726}" srcOrd="2" destOrd="0" parTransId="{45A443D4-49F1-44A1-8975-7F881BF2B899}" sibTransId="{FAC01F5F-4CA7-4B60-9978-976858B2853C}"/>
    <dgm:cxn modelId="{0B249199-51EF-4E6C-B2FB-6B4FEEAA8711}" srcId="{A393D897-67D6-4DA2-A917-3BE81C31E3B5}" destId="{15326A48-6217-4AC1-9CCC-EB0FEA43461A}" srcOrd="1" destOrd="0" parTransId="{15EA2E59-CA00-444E-8162-4F9136055C86}" sibTransId="{3A7C6CD5-B075-46EC-945B-D3C9F48A19E6}"/>
    <dgm:cxn modelId="{BD6BDE30-233B-4958-BA2C-A8B53E912E9C}" type="presOf" srcId="{62528F33-FA17-4F58-B55D-C2B7A8F78726}" destId="{B6F21E26-C26D-485C-B12D-85C45D71B2C7}" srcOrd="0" destOrd="0" presId="urn:microsoft.com/office/officeart/2005/8/layout/vList3"/>
    <dgm:cxn modelId="{8EA6549D-FB35-4122-931C-531A26AFC160}" type="presParOf" srcId="{82C42E4E-44E9-4DF9-AA94-F7DFD2244B6B}" destId="{49FAA53C-D3EB-45C5-88A7-783E118120E1}" srcOrd="0" destOrd="0" presId="urn:microsoft.com/office/officeart/2005/8/layout/vList3"/>
    <dgm:cxn modelId="{87B25025-D4D8-409C-B34D-A2C94C5AD9F6}" type="presParOf" srcId="{49FAA53C-D3EB-45C5-88A7-783E118120E1}" destId="{3C7A22E1-A8B9-4AD6-A025-CEF6B8880BB9}" srcOrd="0" destOrd="0" presId="urn:microsoft.com/office/officeart/2005/8/layout/vList3"/>
    <dgm:cxn modelId="{8AB763F3-D59A-48BC-AA38-A59C72FFDBD7}" type="presParOf" srcId="{49FAA53C-D3EB-45C5-88A7-783E118120E1}" destId="{7D7221E1-19BD-432B-91B7-873622A63D04}" srcOrd="1" destOrd="0" presId="urn:microsoft.com/office/officeart/2005/8/layout/vList3"/>
    <dgm:cxn modelId="{FABDD5B0-5902-4B59-8290-EF9C9B41567E}" type="presParOf" srcId="{82C42E4E-44E9-4DF9-AA94-F7DFD2244B6B}" destId="{B80843AA-1D0C-4490-8716-75EE2E842B46}" srcOrd="1" destOrd="0" presId="urn:microsoft.com/office/officeart/2005/8/layout/vList3"/>
    <dgm:cxn modelId="{BEAB041A-590F-4FE7-B8E6-C3E0FC28069D}" type="presParOf" srcId="{82C42E4E-44E9-4DF9-AA94-F7DFD2244B6B}" destId="{77FA42F0-2832-401E-B2E1-D63C15DA8253}" srcOrd="2" destOrd="0" presId="urn:microsoft.com/office/officeart/2005/8/layout/vList3"/>
    <dgm:cxn modelId="{066AF276-4515-4DB5-B76A-AF89E692C403}" type="presParOf" srcId="{77FA42F0-2832-401E-B2E1-D63C15DA8253}" destId="{631C1CBD-2E3C-4DCC-AF2C-B26D6E5C318F}" srcOrd="0" destOrd="0" presId="urn:microsoft.com/office/officeart/2005/8/layout/vList3"/>
    <dgm:cxn modelId="{13C43578-3EB0-4FB1-A544-A2E6799AEFB9}" type="presParOf" srcId="{77FA42F0-2832-401E-B2E1-D63C15DA8253}" destId="{EA76CCC9-A472-448A-97F5-000F4DF089E1}" srcOrd="1" destOrd="0" presId="urn:microsoft.com/office/officeart/2005/8/layout/vList3"/>
    <dgm:cxn modelId="{2DF9A953-14A3-4ED3-9121-8866BEBB0948}" type="presParOf" srcId="{82C42E4E-44E9-4DF9-AA94-F7DFD2244B6B}" destId="{253FDCF0-F6F4-444A-AE5C-78C73E19854C}" srcOrd="3" destOrd="0" presId="urn:microsoft.com/office/officeart/2005/8/layout/vList3"/>
    <dgm:cxn modelId="{C366FEBD-2FCD-47AC-8FB0-2B7AE32A325E}" type="presParOf" srcId="{82C42E4E-44E9-4DF9-AA94-F7DFD2244B6B}" destId="{BC139C92-23D0-4E75-8BDB-9DCB11E992D4}" srcOrd="4" destOrd="0" presId="urn:microsoft.com/office/officeart/2005/8/layout/vList3"/>
    <dgm:cxn modelId="{C79ACC59-7E3C-4993-AD2B-7BB9DD55C8FE}" type="presParOf" srcId="{BC139C92-23D0-4E75-8BDB-9DCB11E992D4}" destId="{3BCCC3F9-835B-4563-8EDC-E90A622A7A21}" srcOrd="0" destOrd="0" presId="urn:microsoft.com/office/officeart/2005/8/layout/vList3"/>
    <dgm:cxn modelId="{D0DEE402-0E03-4D00-BBAD-617DDC353E10}" type="presParOf" srcId="{BC139C92-23D0-4E75-8BDB-9DCB11E992D4}" destId="{B6F21E26-C26D-485C-B12D-85C45D71B2C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2C3653-1AAE-44B2-9C73-4C319E1328A6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DE7CA16-3DBB-45BE-A7CD-61116B2F944E}">
      <dgm:prSet/>
      <dgm:spPr/>
      <dgm:t>
        <a:bodyPr/>
        <a:lstStyle/>
        <a:p>
          <a:r>
            <a:rPr lang="es-ES" dirty="0" smtClean="0">
              <a:ea typeface="Calibri" panose="020F0502020204030204" pitchFamily="34" charset="0"/>
              <a:cs typeface="Times New Roman" panose="02020603050405020304" pitchFamily="18" charset="0"/>
            </a:rPr>
            <a:t>Avanzar en la homologación de las enseñanzas superiores y sus titulaciones, para situarlas en estándares semejantes a las universitarias</a:t>
          </a:r>
          <a:endParaRPr lang="es-ES" dirty="0"/>
        </a:p>
      </dgm:t>
    </dgm:pt>
    <dgm:pt modelId="{6E09E973-012C-4F66-A17A-46922480E1E0}" type="parTrans" cxnId="{92CC845C-91BE-4B5C-ABA3-EAC1747D56FA}">
      <dgm:prSet/>
      <dgm:spPr/>
      <dgm:t>
        <a:bodyPr/>
        <a:lstStyle/>
        <a:p>
          <a:endParaRPr lang="es-ES"/>
        </a:p>
      </dgm:t>
    </dgm:pt>
    <dgm:pt modelId="{7F4D08C8-389E-407E-B735-C171DB92CC16}" type="sibTrans" cxnId="{92CC845C-91BE-4B5C-ABA3-EAC1747D56FA}">
      <dgm:prSet/>
      <dgm:spPr/>
      <dgm:t>
        <a:bodyPr/>
        <a:lstStyle/>
        <a:p>
          <a:endParaRPr lang="es-ES"/>
        </a:p>
      </dgm:t>
    </dgm:pt>
    <dgm:pt modelId="{FFCE8014-A6B2-4DF6-99D4-642EA86FEB23}">
      <dgm:prSet/>
      <dgm:spPr/>
      <dgm:t>
        <a:bodyPr/>
        <a:lstStyle/>
        <a:p>
          <a:r>
            <a:rPr lang="es-ES" dirty="0" smtClean="0"/>
            <a:t>Ajustar y adecuar la normativa a las necesidades actuales de  centros, profesorado, alumnado y enseñanzas </a:t>
          </a:r>
        </a:p>
      </dgm:t>
    </dgm:pt>
    <dgm:pt modelId="{72D0AFFC-D66C-4BF5-BD33-CDE24C30CDB7}" type="parTrans" cxnId="{02701926-3D4B-4FBE-B8DF-B5A9722049F9}">
      <dgm:prSet/>
      <dgm:spPr/>
      <dgm:t>
        <a:bodyPr/>
        <a:lstStyle/>
        <a:p>
          <a:endParaRPr lang="es-ES"/>
        </a:p>
      </dgm:t>
    </dgm:pt>
    <dgm:pt modelId="{A412F2D2-682B-40C4-9894-DF4A2EF694D3}" type="sibTrans" cxnId="{02701926-3D4B-4FBE-B8DF-B5A9722049F9}">
      <dgm:prSet/>
      <dgm:spPr/>
      <dgm:t>
        <a:bodyPr/>
        <a:lstStyle/>
        <a:p>
          <a:endParaRPr lang="es-ES"/>
        </a:p>
      </dgm:t>
    </dgm:pt>
    <dgm:pt modelId="{1C780CC5-891E-4471-A657-2ACC10FEB4B3}">
      <dgm:prSet/>
      <dgm:spPr/>
      <dgm:t>
        <a:bodyPr/>
        <a:lstStyle/>
        <a:p>
          <a:r>
            <a:rPr lang="es-ES" dirty="0"/>
            <a:t>Establecer un marco flexible y dúctil de relación entre los centros superiores de artísticas y las universidades</a:t>
          </a:r>
        </a:p>
      </dgm:t>
    </dgm:pt>
    <dgm:pt modelId="{0F73B558-52B0-402F-941A-4D3C532FAC47}" type="parTrans" cxnId="{BB8FB5F3-7B2B-464B-8A9B-25C484406298}">
      <dgm:prSet/>
      <dgm:spPr/>
      <dgm:t>
        <a:bodyPr/>
        <a:lstStyle/>
        <a:p>
          <a:endParaRPr lang="es-ES"/>
        </a:p>
      </dgm:t>
    </dgm:pt>
    <dgm:pt modelId="{7F35900D-5661-4F05-B9E1-3E4F5EF3FC68}" type="sibTrans" cxnId="{BB8FB5F3-7B2B-464B-8A9B-25C484406298}">
      <dgm:prSet/>
      <dgm:spPr/>
      <dgm:t>
        <a:bodyPr/>
        <a:lstStyle/>
        <a:p>
          <a:endParaRPr lang="es-ES"/>
        </a:p>
      </dgm:t>
    </dgm:pt>
    <dgm:pt modelId="{F42FE469-457E-4B49-8AD8-B375987F3275}" type="pres">
      <dgm:prSet presAssocID="{862C3653-1AAE-44B2-9C73-4C319E1328A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4A15ED9-6DEA-4FA4-9F72-4943F75B65DF}" type="pres">
      <dgm:prSet presAssocID="{2DE7CA16-3DBB-45BE-A7CD-61116B2F944E}" presName="composite" presStyleCnt="0"/>
      <dgm:spPr/>
    </dgm:pt>
    <dgm:pt modelId="{CCAEA987-D824-426D-A69A-DD598EE6E6B1}" type="pres">
      <dgm:prSet presAssocID="{2DE7CA16-3DBB-45BE-A7CD-61116B2F944E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7C6E5A3-164F-473A-8AB6-D1A754B3990F}" type="pres">
      <dgm:prSet presAssocID="{2DE7CA16-3DBB-45BE-A7CD-61116B2F944E}" presName="rect2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  <dgm:t>
        <a:bodyPr/>
        <a:lstStyle/>
        <a:p>
          <a:endParaRPr lang="es-ES"/>
        </a:p>
      </dgm:t>
    </dgm:pt>
    <dgm:pt modelId="{6958420C-1836-4BC2-A701-A0EA915F658B}" type="pres">
      <dgm:prSet presAssocID="{7F4D08C8-389E-407E-B735-C171DB92CC16}" presName="sibTrans" presStyleCnt="0"/>
      <dgm:spPr/>
    </dgm:pt>
    <dgm:pt modelId="{6B2185E8-8106-4DAF-8F29-2272B366A479}" type="pres">
      <dgm:prSet presAssocID="{FFCE8014-A6B2-4DF6-99D4-642EA86FEB23}" presName="composite" presStyleCnt="0"/>
      <dgm:spPr/>
    </dgm:pt>
    <dgm:pt modelId="{4F0C5A8D-6A21-435A-9B79-0DE4D720CD86}" type="pres">
      <dgm:prSet presAssocID="{FFCE8014-A6B2-4DF6-99D4-642EA86FEB23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6ADE10-7BFE-4FD5-AE59-58AF2AE0660A}" type="pres">
      <dgm:prSet presAssocID="{FFCE8014-A6B2-4DF6-99D4-642EA86FEB23}" presName="rect2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0" r="-60000"/>
          </a:stretch>
        </a:blipFill>
      </dgm:spPr>
    </dgm:pt>
    <dgm:pt modelId="{97470BCB-3CAF-4465-808C-FACCB15CB5BA}" type="pres">
      <dgm:prSet presAssocID="{A412F2D2-682B-40C4-9894-DF4A2EF694D3}" presName="sibTrans" presStyleCnt="0"/>
      <dgm:spPr/>
    </dgm:pt>
    <dgm:pt modelId="{C37B7E6D-0EEC-4501-8CC5-4BE9F48A78ED}" type="pres">
      <dgm:prSet presAssocID="{1C780CC5-891E-4471-A657-2ACC10FEB4B3}" presName="composite" presStyleCnt="0"/>
      <dgm:spPr/>
    </dgm:pt>
    <dgm:pt modelId="{08C0C0C9-116E-4BFD-BD89-F626AC92BC58}" type="pres">
      <dgm:prSet presAssocID="{1C780CC5-891E-4471-A657-2ACC10FEB4B3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31F88C-5660-41E5-B9EE-785004BF067A}" type="pres">
      <dgm:prSet presAssocID="{1C780CC5-891E-4471-A657-2ACC10FEB4B3}" presName="rect2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</dgm:ptLst>
  <dgm:cxnLst>
    <dgm:cxn modelId="{486BB82E-43BF-4B82-A1F1-F32CFE6F0F37}" type="presOf" srcId="{FFCE8014-A6B2-4DF6-99D4-642EA86FEB23}" destId="{4F0C5A8D-6A21-435A-9B79-0DE4D720CD86}" srcOrd="0" destOrd="0" presId="urn:microsoft.com/office/officeart/2008/layout/PictureStrips"/>
    <dgm:cxn modelId="{2B46DC84-1820-42B7-AC59-14E8B2679BEA}" type="presOf" srcId="{1C780CC5-891E-4471-A657-2ACC10FEB4B3}" destId="{08C0C0C9-116E-4BFD-BD89-F626AC92BC58}" srcOrd="0" destOrd="0" presId="urn:microsoft.com/office/officeart/2008/layout/PictureStrips"/>
    <dgm:cxn modelId="{AE2D3A0B-63AE-4F56-ADC4-2543EA01DD99}" type="presOf" srcId="{2DE7CA16-3DBB-45BE-A7CD-61116B2F944E}" destId="{CCAEA987-D824-426D-A69A-DD598EE6E6B1}" srcOrd="0" destOrd="0" presId="urn:microsoft.com/office/officeart/2008/layout/PictureStrips"/>
    <dgm:cxn modelId="{BB8FB5F3-7B2B-464B-8A9B-25C484406298}" srcId="{862C3653-1AAE-44B2-9C73-4C319E1328A6}" destId="{1C780CC5-891E-4471-A657-2ACC10FEB4B3}" srcOrd="2" destOrd="0" parTransId="{0F73B558-52B0-402F-941A-4D3C532FAC47}" sibTransId="{7F35900D-5661-4F05-B9E1-3E4F5EF3FC68}"/>
    <dgm:cxn modelId="{02701926-3D4B-4FBE-B8DF-B5A9722049F9}" srcId="{862C3653-1AAE-44B2-9C73-4C319E1328A6}" destId="{FFCE8014-A6B2-4DF6-99D4-642EA86FEB23}" srcOrd="1" destOrd="0" parTransId="{72D0AFFC-D66C-4BF5-BD33-CDE24C30CDB7}" sibTransId="{A412F2D2-682B-40C4-9894-DF4A2EF694D3}"/>
    <dgm:cxn modelId="{92CC845C-91BE-4B5C-ABA3-EAC1747D56FA}" srcId="{862C3653-1AAE-44B2-9C73-4C319E1328A6}" destId="{2DE7CA16-3DBB-45BE-A7CD-61116B2F944E}" srcOrd="0" destOrd="0" parTransId="{6E09E973-012C-4F66-A17A-46922480E1E0}" sibTransId="{7F4D08C8-389E-407E-B735-C171DB92CC16}"/>
    <dgm:cxn modelId="{B695995A-FB0C-48BA-B8C0-F5953EECEF7D}" type="presOf" srcId="{862C3653-1AAE-44B2-9C73-4C319E1328A6}" destId="{F42FE469-457E-4B49-8AD8-B375987F3275}" srcOrd="0" destOrd="0" presId="urn:microsoft.com/office/officeart/2008/layout/PictureStrips"/>
    <dgm:cxn modelId="{866EE54D-1BCF-4241-9CD4-2D8EE9FAEF45}" type="presParOf" srcId="{F42FE469-457E-4B49-8AD8-B375987F3275}" destId="{C4A15ED9-6DEA-4FA4-9F72-4943F75B65DF}" srcOrd="0" destOrd="0" presId="urn:microsoft.com/office/officeart/2008/layout/PictureStrips"/>
    <dgm:cxn modelId="{4AFD5AE0-3DBB-41D4-8DE7-048BF3560E6C}" type="presParOf" srcId="{C4A15ED9-6DEA-4FA4-9F72-4943F75B65DF}" destId="{CCAEA987-D824-426D-A69A-DD598EE6E6B1}" srcOrd="0" destOrd="0" presId="urn:microsoft.com/office/officeart/2008/layout/PictureStrips"/>
    <dgm:cxn modelId="{BFAE313B-5B43-4644-9401-C144E9DD8AC0}" type="presParOf" srcId="{C4A15ED9-6DEA-4FA4-9F72-4943F75B65DF}" destId="{27C6E5A3-164F-473A-8AB6-D1A754B3990F}" srcOrd="1" destOrd="0" presId="urn:microsoft.com/office/officeart/2008/layout/PictureStrips"/>
    <dgm:cxn modelId="{223D03A0-90E7-4B32-948A-F56E8AA1034B}" type="presParOf" srcId="{F42FE469-457E-4B49-8AD8-B375987F3275}" destId="{6958420C-1836-4BC2-A701-A0EA915F658B}" srcOrd="1" destOrd="0" presId="urn:microsoft.com/office/officeart/2008/layout/PictureStrips"/>
    <dgm:cxn modelId="{67B13B82-04F9-4A97-B95A-D4D65E877631}" type="presParOf" srcId="{F42FE469-457E-4B49-8AD8-B375987F3275}" destId="{6B2185E8-8106-4DAF-8F29-2272B366A479}" srcOrd="2" destOrd="0" presId="urn:microsoft.com/office/officeart/2008/layout/PictureStrips"/>
    <dgm:cxn modelId="{66CC87D2-8A2E-4AA0-99F9-021E8DFB0D8B}" type="presParOf" srcId="{6B2185E8-8106-4DAF-8F29-2272B366A479}" destId="{4F0C5A8D-6A21-435A-9B79-0DE4D720CD86}" srcOrd="0" destOrd="0" presId="urn:microsoft.com/office/officeart/2008/layout/PictureStrips"/>
    <dgm:cxn modelId="{23108BD3-FEEF-4095-A757-6E9EB10B7DDA}" type="presParOf" srcId="{6B2185E8-8106-4DAF-8F29-2272B366A479}" destId="{E96ADE10-7BFE-4FD5-AE59-58AF2AE0660A}" srcOrd="1" destOrd="0" presId="urn:microsoft.com/office/officeart/2008/layout/PictureStrips"/>
    <dgm:cxn modelId="{13258048-D931-42B5-88BD-5DAB6D313351}" type="presParOf" srcId="{F42FE469-457E-4B49-8AD8-B375987F3275}" destId="{97470BCB-3CAF-4465-808C-FACCB15CB5BA}" srcOrd="3" destOrd="0" presId="urn:microsoft.com/office/officeart/2008/layout/PictureStrips"/>
    <dgm:cxn modelId="{1B8A4105-3556-40B3-A13B-68B9BB719B09}" type="presParOf" srcId="{F42FE469-457E-4B49-8AD8-B375987F3275}" destId="{C37B7E6D-0EEC-4501-8CC5-4BE9F48A78ED}" srcOrd="4" destOrd="0" presId="urn:microsoft.com/office/officeart/2008/layout/PictureStrips"/>
    <dgm:cxn modelId="{0B2ACDE3-A777-4AA8-80BA-F1480F897229}" type="presParOf" srcId="{C37B7E6D-0EEC-4501-8CC5-4BE9F48A78ED}" destId="{08C0C0C9-116E-4BFD-BD89-F626AC92BC58}" srcOrd="0" destOrd="0" presId="urn:microsoft.com/office/officeart/2008/layout/PictureStrips"/>
    <dgm:cxn modelId="{DDA29D34-808D-44BC-8EB4-969125F09ECB}" type="presParOf" srcId="{C37B7E6D-0EEC-4501-8CC5-4BE9F48A78ED}" destId="{B531F88C-5660-41E5-B9EE-785004BF067A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2C3653-1AAE-44B2-9C73-4C319E1328A6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8FADBD5-49A1-4EE6-94D9-8CC57E4D13CC}">
      <dgm:prSet phldrT="[Texto]"/>
      <dgm:spPr/>
      <dgm:t>
        <a:bodyPr/>
        <a:lstStyle/>
        <a:p>
          <a:r>
            <a:rPr lang="es-ES" dirty="0" smtClean="0"/>
            <a:t>Los distintos modelos adoptados en los países de nuestro entorno europeo.</a:t>
          </a:r>
          <a:endParaRPr lang="es-ES" dirty="0"/>
        </a:p>
      </dgm:t>
    </dgm:pt>
    <dgm:pt modelId="{97C60D0E-DD45-4182-9A12-073C079B1B7D}" type="parTrans" cxnId="{6E0D572A-1CE8-4440-BD19-D2E5BB03A154}">
      <dgm:prSet/>
      <dgm:spPr/>
      <dgm:t>
        <a:bodyPr/>
        <a:lstStyle/>
        <a:p>
          <a:endParaRPr lang="es-ES"/>
        </a:p>
      </dgm:t>
    </dgm:pt>
    <dgm:pt modelId="{A66A0F8A-D5EF-4131-9948-12888485CF7B}" type="sibTrans" cxnId="{6E0D572A-1CE8-4440-BD19-D2E5BB03A154}">
      <dgm:prSet/>
      <dgm:spPr/>
      <dgm:t>
        <a:bodyPr/>
        <a:lstStyle/>
        <a:p>
          <a:endParaRPr lang="es-ES"/>
        </a:p>
      </dgm:t>
    </dgm:pt>
    <dgm:pt modelId="{2DE7CA16-3DBB-45BE-A7CD-61116B2F944E}">
      <dgm:prSet/>
      <dgm:spPr/>
      <dgm:t>
        <a:bodyPr/>
        <a:lstStyle/>
        <a:p>
          <a:r>
            <a:rPr lang="es-ES" dirty="0" smtClean="0"/>
            <a:t>El devenir de las Enseñanzas Artísticas en España y los desarrollos normativos vigentes.</a:t>
          </a:r>
          <a:endParaRPr lang="es-ES" dirty="0"/>
        </a:p>
      </dgm:t>
    </dgm:pt>
    <dgm:pt modelId="{6E09E973-012C-4F66-A17A-46922480E1E0}" type="parTrans" cxnId="{92CC845C-91BE-4B5C-ABA3-EAC1747D56FA}">
      <dgm:prSet/>
      <dgm:spPr/>
      <dgm:t>
        <a:bodyPr/>
        <a:lstStyle/>
        <a:p>
          <a:endParaRPr lang="es-ES"/>
        </a:p>
      </dgm:t>
    </dgm:pt>
    <dgm:pt modelId="{7F4D08C8-389E-407E-B735-C171DB92CC16}" type="sibTrans" cxnId="{92CC845C-91BE-4B5C-ABA3-EAC1747D56FA}">
      <dgm:prSet/>
      <dgm:spPr/>
      <dgm:t>
        <a:bodyPr/>
        <a:lstStyle/>
        <a:p>
          <a:endParaRPr lang="es-ES"/>
        </a:p>
      </dgm:t>
    </dgm:pt>
    <dgm:pt modelId="{433E0C53-09FD-45BB-A541-CE31FA50FB75}">
      <dgm:prSet/>
      <dgm:spPr/>
      <dgm:t>
        <a:bodyPr/>
        <a:lstStyle/>
        <a:p>
          <a:r>
            <a:rPr lang="es-ES" dirty="0" smtClean="0"/>
            <a:t>Las aportaciones y propuestas presentadas por colectivos, asociaciones profesionales y organizaciones sindicales.</a:t>
          </a:r>
        </a:p>
      </dgm:t>
    </dgm:pt>
    <dgm:pt modelId="{44A26980-15FC-4FF0-B141-006C96D5E25D}" type="parTrans" cxnId="{5F487055-22DC-4288-BFCE-D53CFCEAC982}">
      <dgm:prSet/>
      <dgm:spPr/>
      <dgm:t>
        <a:bodyPr/>
        <a:lstStyle/>
        <a:p>
          <a:endParaRPr lang="es-ES"/>
        </a:p>
      </dgm:t>
    </dgm:pt>
    <dgm:pt modelId="{98963B4F-DC50-4D73-93DF-76DA8B67B02A}" type="sibTrans" cxnId="{5F487055-22DC-4288-BFCE-D53CFCEAC982}">
      <dgm:prSet/>
      <dgm:spPr/>
      <dgm:t>
        <a:bodyPr/>
        <a:lstStyle/>
        <a:p>
          <a:endParaRPr lang="es-ES"/>
        </a:p>
      </dgm:t>
    </dgm:pt>
    <dgm:pt modelId="{B9FD48D4-A603-405A-B59B-249CD2F309BB}">
      <dgm:prSet/>
      <dgm:spPr/>
      <dgm:t>
        <a:bodyPr/>
        <a:lstStyle/>
        <a:p>
          <a:r>
            <a:rPr lang="es-ES" smtClean="0"/>
            <a:t>Las peculiaridades normativas que han ido adoptando las Administraciones educativas de las Comunidades Autónomas.</a:t>
          </a:r>
          <a:endParaRPr lang="es-ES" dirty="0"/>
        </a:p>
      </dgm:t>
    </dgm:pt>
    <dgm:pt modelId="{53D0E813-C49F-4C0C-9F16-9759B8B64670}" type="parTrans" cxnId="{77519D7A-75E6-472C-B9A6-9906C2E4A705}">
      <dgm:prSet/>
      <dgm:spPr/>
      <dgm:t>
        <a:bodyPr/>
        <a:lstStyle/>
        <a:p>
          <a:endParaRPr lang="es-ES"/>
        </a:p>
      </dgm:t>
    </dgm:pt>
    <dgm:pt modelId="{D53C4DEF-D1DC-4450-ADFA-77D857CED4A9}" type="sibTrans" cxnId="{77519D7A-75E6-472C-B9A6-9906C2E4A705}">
      <dgm:prSet/>
      <dgm:spPr/>
      <dgm:t>
        <a:bodyPr/>
        <a:lstStyle/>
        <a:p>
          <a:endParaRPr lang="es-ES"/>
        </a:p>
      </dgm:t>
    </dgm:pt>
    <dgm:pt modelId="{F42FE469-457E-4B49-8AD8-B375987F3275}" type="pres">
      <dgm:prSet presAssocID="{862C3653-1AAE-44B2-9C73-4C319E1328A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3DA3D29-6D29-4C78-A29E-2040F6A86E96}" type="pres">
      <dgm:prSet presAssocID="{48FADBD5-49A1-4EE6-94D9-8CC57E4D13CC}" presName="composite" presStyleCnt="0"/>
      <dgm:spPr/>
    </dgm:pt>
    <dgm:pt modelId="{6BFF8993-0957-4862-84DA-2268FBD907DB}" type="pres">
      <dgm:prSet presAssocID="{48FADBD5-49A1-4EE6-94D9-8CC57E4D13CC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F848569-4A33-424B-8FED-BBA94DDA2476}" type="pres">
      <dgm:prSet presAssocID="{48FADBD5-49A1-4EE6-94D9-8CC57E4D13CC}" presName="rect2" presStyleLbl="fgImgPlace1" presStyleIdx="0" presStyleCnt="4"/>
      <dgm:spPr>
        <a:solidFill>
          <a:schemeClr val="accent2">
            <a:lumMod val="60000"/>
            <a:lumOff val="40000"/>
          </a:schemeClr>
        </a:solidFill>
      </dgm:spPr>
    </dgm:pt>
    <dgm:pt modelId="{60DC6023-A1B4-42BC-AAB0-E4DF75511C3F}" type="pres">
      <dgm:prSet presAssocID="{A66A0F8A-D5EF-4131-9948-12888485CF7B}" presName="sibTrans" presStyleCnt="0"/>
      <dgm:spPr/>
    </dgm:pt>
    <dgm:pt modelId="{C4A15ED9-6DEA-4FA4-9F72-4943F75B65DF}" type="pres">
      <dgm:prSet presAssocID="{2DE7CA16-3DBB-45BE-A7CD-61116B2F944E}" presName="composite" presStyleCnt="0"/>
      <dgm:spPr/>
    </dgm:pt>
    <dgm:pt modelId="{CCAEA987-D824-426D-A69A-DD598EE6E6B1}" type="pres">
      <dgm:prSet presAssocID="{2DE7CA16-3DBB-45BE-A7CD-61116B2F944E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7C6E5A3-164F-473A-8AB6-D1A754B3990F}" type="pres">
      <dgm:prSet presAssocID="{2DE7CA16-3DBB-45BE-A7CD-61116B2F944E}" presName="rect2" presStyleLbl="fgImgPlace1" presStyleIdx="1" presStyleCnt="4" custLinFactNeighborX="-639" custLinFactNeighborY="238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  <dgm:t>
        <a:bodyPr/>
        <a:lstStyle/>
        <a:p>
          <a:endParaRPr lang="es-ES"/>
        </a:p>
      </dgm:t>
    </dgm:pt>
    <dgm:pt modelId="{6958420C-1836-4BC2-A701-A0EA915F658B}" type="pres">
      <dgm:prSet presAssocID="{7F4D08C8-389E-407E-B735-C171DB92CC16}" presName="sibTrans" presStyleCnt="0"/>
      <dgm:spPr/>
    </dgm:pt>
    <dgm:pt modelId="{31987C8D-D322-4A63-9A71-215FA9ABDD3D}" type="pres">
      <dgm:prSet presAssocID="{B9FD48D4-A603-405A-B59B-249CD2F309BB}" presName="composite" presStyleCnt="0"/>
      <dgm:spPr/>
    </dgm:pt>
    <dgm:pt modelId="{91BAB555-BF75-44E1-8C46-D15BF6017462}" type="pres">
      <dgm:prSet presAssocID="{B9FD48D4-A603-405A-B59B-249CD2F309BB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E62D64-0D43-42D6-B78F-9E2238BC0082}" type="pres">
      <dgm:prSet presAssocID="{B9FD48D4-A603-405A-B59B-249CD2F309BB}" presName="rect2" presStyleLbl="fgImgPlace1" presStyleIdx="2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D8DC9FB0-AC1B-4D70-A482-D38515541C93}" type="pres">
      <dgm:prSet presAssocID="{D53C4DEF-D1DC-4450-ADFA-77D857CED4A9}" presName="sibTrans" presStyleCnt="0"/>
      <dgm:spPr/>
    </dgm:pt>
    <dgm:pt modelId="{E658CDBA-9531-4340-9C40-94448D335C86}" type="pres">
      <dgm:prSet presAssocID="{433E0C53-09FD-45BB-A541-CE31FA50FB75}" presName="composite" presStyleCnt="0"/>
      <dgm:spPr/>
    </dgm:pt>
    <dgm:pt modelId="{F6C16D53-43BA-461B-B185-5E0FC416E06C}" type="pres">
      <dgm:prSet presAssocID="{433E0C53-09FD-45BB-A541-CE31FA50FB75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2EA03C2-94B9-4715-9976-406E1018F615}" type="pres">
      <dgm:prSet presAssocID="{433E0C53-09FD-45BB-A541-CE31FA50FB75}" presName="rect2" presStyleLbl="fgImgPlace1" presStyleIdx="3" presStyleCnt="4" custLinFactX="-208833" custLinFactY="-18653" custLinFactNeighborX="-300000" custLinFactNeighborY="-100000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2000" r="-62000"/>
          </a:stretch>
        </a:blipFill>
      </dgm:spPr>
    </dgm:pt>
  </dgm:ptLst>
  <dgm:cxnLst>
    <dgm:cxn modelId="{21251E60-9007-479A-BFA5-C62A1181BADD}" type="presOf" srcId="{48FADBD5-49A1-4EE6-94D9-8CC57E4D13CC}" destId="{6BFF8993-0957-4862-84DA-2268FBD907DB}" srcOrd="0" destOrd="0" presId="urn:microsoft.com/office/officeart/2008/layout/PictureStrips"/>
    <dgm:cxn modelId="{AE2D3A0B-63AE-4F56-ADC4-2543EA01DD99}" type="presOf" srcId="{2DE7CA16-3DBB-45BE-A7CD-61116B2F944E}" destId="{CCAEA987-D824-426D-A69A-DD598EE6E6B1}" srcOrd="0" destOrd="0" presId="urn:microsoft.com/office/officeart/2008/layout/PictureStrips"/>
    <dgm:cxn modelId="{2CB27DD2-44A9-4AFF-BFA7-E8E6FCB4C79F}" type="presOf" srcId="{433E0C53-09FD-45BB-A541-CE31FA50FB75}" destId="{F6C16D53-43BA-461B-B185-5E0FC416E06C}" srcOrd="0" destOrd="0" presId="urn:microsoft.com/office/officeart/2008/layout/PictureStrips"/>
    <dgm:cxn modelId="{6E0D572A-1CE8-4440-BD19-D2E5BB03A154}" srcId="{862C3653-1AAE-44B2-9C73-4C319E1328A6}" destId="{48FADBD5-49A1-4EE6-94D9-8CC57E4D13CC}" srcOrd="0" destOrd="0" parTransId="{97C60D0E-DD45-4182-9A12-073C079B1B7D}" sibTransId="{A66A0F8A-D5EF-4131-9948-12888485CF7B}"/>
    <dgm:cxn modelId="{7537530C-ED8F-4A53-9F2D-42421DE1790C}" type="presOf" srcId="{B9FD48D4-A603-405A-B59B-249CD2F309BB}" destId="{91BAB555-BF75-44E1-8C46-D15BF6017462}" srcOrd="0" destOrd="0" presId="urn:microsoft.com/office/officeart/2008/layout/PictureStrips"/>
    <dgm:cxn modelId="{5F487055-22DC-4288-BFCE-D53CFCEAC982}" srcId="{862C3653-1AAE-44B2-9C73-4C319E1328A6}" destId="{433E0C53-09FD-45BB-A541-CE31FA50FB75}" srcOrd="3" destOrd="0" parTransId="{44A26980-15FC-4FF0-B141-006C96D5E25D}" sibTransId="{98963B4F-DC50-4D73-93DF-76DA8B67B02A}"/>
    <dgm:cxn modelId="{92CC845C-91BE-4B5C-ABA3-EAC1747D56FA}" srcId="{862C3653-1AAE-44B2-9C73-4C319E1328A6}" destId="{2DE7CA16-3DBB-45BE-A7CD-61116B2F944E}" srcOrd="1" destOrd="0" parTransId="{6E09E973-012C-4F66-A17A-46922480E1E0}" sibTransId="{7F4D08C8-389E-407E-B735-C171DB92CC16}"/>
    <dgm:cxn modelId="{77519D7A-75E6-472C-B9A6-9906C2E4A705}" srcId="{862C3653-1AAE-44B2-9C73-4C319E1328A6}" destId="{B9FD48D4-A603-405A-B59B-249CD2F309BB}" srcOrd="2" destOrd="0" parTransId="{53D0E813-C49F-4C0C-9F16-9759B8B64670}" sibTransId="{D53C4DEF-D1DC-4450-ADFA-77D857CED4A9}"/>
    <dgm:cxn modelId="{B695995A-FB0C-48BA-B8C0-F5953EECEF7D}" type="presOf" srcId="{862C3653-1AAE-44B2-9C73-4C319E1328A6}" destId="{F42FE469-457E-4B49-8AD8-B375987F3275}" srcOrd="0" destOrd="0" presId="urn:microsoft.com/office/officeart/2008/layout/PictureStrips"/>
    <dgm:cxn modelId="{45292EB0-AA0A-4070-9943-0F3DE9C3C2C5}" type="presParOf" srcId="{F42FE469-457E-4B49-8AD8-B375987F3275}" destId="{43DA3D29-6D29-4C78-A29E-2040F6A86E96}" srcOrd="0" destOrd="0" presId="urn:microsoft.com/office/officeart/2008/layout/PictureStrips"/>
    <dgm:cxn modelId="{823FF256-A4AD-4949-8C2E-1CAEA3EC1C67}" type="presParOf" srcId="{43DA3D29-6D29-4C78-A29E-2040F6A86E96}" destId="{6BFF8993-0957-4862-84DA-2268FBD907DB}" srcOrd="0" destOrd="0" presId="urn:microsoft.com/office/officeart/2008/layout/PictureStrips"/>
    <dgm:cxn modelId="{CF79356A-680F-4BAB-82D7-8DE6FAA15415}" type="presParOf" srcId="{43DA3D29-6D29-4C78-A29E-2040F6A86E96}" destId="{2F848569-4A33-424B-8FED-BBA94DDA2476}" srcOrd="1" destOrd="0" presId="urn:microsoft.com/office/officeart/2008/layout/PictureStrips"/>
    <dgm:cxn modelId="{734A5A23-8BA1-4842-AEAB-10708751AD9A}" type="presParOf" srcId="{F42FE469-457E-4B49-8AD8-B375987F3275}" destId="{60DC6023-A1B4-42BC-AAB0-E4DF75511C3F}" srcOrd="1" destOrd="0" presId="urn:microsoft.com/office/officeart/2008/layout/PictureStrips"/>
    <dgm:cxn modelId="{866EE54D-1BCF-4241-9CD4-2D8EE9FAEF45}" type="presParOf" srcId="{F42FE469-457E-4B49-8AD8-B375987F3275}" destId="{C4A15ED9-6DEA-4FA4-9F72-4943F75B65DF}" srcOrd="2" destOrd="0" presId="urn:microsoft.com/office/officeart/2008/layout/PictureStrips"/>
    <dgm:cxn modelId="{4AFD5AE0-3DBB-41D4-8DE7-048BF3560E6C}" type="presParOf" srcId="{C4A15ED9-6DEA-4FA4-9F72-4943F75B65DF}" destId="{CCAEA987-D824-426D-A69A-DD598EE6E6B1}" srcOrd="0" destOrd="0" presId="urn:microsoft.com/office/officeart/2008/layout/PictureStrips"/>
    <dgm:cxn modelId="{BFAE313B-5B43-4644-9401-C144E9DD8AC0}" type="presParOf" srcId="{C4A15ED9-6DEA-4FA4-9F72-4943F75B65DF}" destId="{27C6E5A3-164F-473A-8AB6-D1A754B3990F}" srcOrd="1" destOrd="0" presId="urn:microsoft.com/office/officeart/2008/layout/PictureStrips"/>
    <dgm:cxn modelId="{223D03A0-90E7-4B32-948A-F56E8AA1034B}" type="presParOf" srcId="{F42FE469-457E-4B49-8AD8-B375987F3275}" destId="{6958420C-1836-4BC2-A701-A0EA915F658B}" srcOrd="3" destOrd="0" presId="urn:microsoft.com/office/officeart/2008/layout/PictureStrips"/>
    <dgm:cxn modelId="{2FE353D2-96B1-4640-92F0-853E2198A0D4}" type="presParOf" srcId="{F42FE469-457E-4B49-8AD8-B375987F3275}" destId="{31987C8D-D322-4A63-9A71-215FA9ABDD3D}" srcOrd="4" destOrd="0" presId="urn:microsoft.com/office/officeart/2008/layout/PictureStrips"/>
    <dgm:cxn modelId="{9F08AA48-4853-4BA2-B1F8-489FED72A124}" type="presParOf" srcId="{31987C8D-D322-4A63-9A71-215FA9ABDD3D}" destId="{91BAB555-BF75-44E1-8C46-D15BF6017462}" srcOrd="0" destOrd="0" presId="urn:microsoft.com/office/officeart/2008/layout/PictureStrips"/>
    <dgm:cxn modelId="{539479A2-2857-4D28-849C-667642F0F4E8}" type="presParOf" srcId="{31987C8D-D322-4A63-9A71-215FA9ABDD3D}" destId="{FBE62D64-0D43-42D6-B78F-9E2238BC0082}" srcOrd="1" destOrd="0" presId="urn:microsoft.com/office/officeart/2008/layout/PictureStrips"/>
    <dgm:cxn modelId="{FFFBBA7B-7C7C-479D-8F69-6A2FD9237050}" type="presParOf" srcId="{F42FE469-457E-4B49-8AD8-B375987F3275}" destId="{D8DC9FB0-AC1B-4D70-A482-D38515541C93}" srcOrd="5" destOrd="0" presId="urn:microsoft.com/office/officeart/2008/layout/PictureStrips"/>
    <dgm:cxn modelId="{A734E36C-A393-4ECC-B080-82AA95A8634F}" type="presParOf" srcId="{F42FE469-457E-4B49-8AD8-B375987F3275}" destId="{E658CDBA-9531-4340-9C40-94448D335C86}" srcOrd="6" destOrd="0" presId="urn:microsoft.com/office/officeart/2008/layout/PictureStrips"/>
    <dgm:cxn modelId="{09581679-0957-4D25-94E1-BA60E35FDD7B}" type="presParOf" srcId="{E658CDBA-9531-4340-9C40-94448D335C86}" destId="{F6C16D53-43BA-461B-B185-5E0FC416E06C}" srcOrd="0" destOrd="0" presId="urn:microsoft.com/office/officeart/2008/layout/PictureStrips"/>
    <dgm:cxn modelId="{4B862D2F-E4ED-44AA-9EDB-FC0BD2EAB6A4}" type="presParOf" srcId="{E658CDBA-9531-4340-9C40-94448D335C86}" destId="{C2EA03C2-94B9-4715-9976-406E1018F615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03FCB4A-470E-4398-BE31-7496F3891116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DAD9A8A6-4380-45C0-B949-57F83FBEECEB}">
      <dgm:prSet phldrT="[Texto]"/>
      <dgm:spPr/>
      <dgm:t>
        <a:bodyPr/>
        <a:lstStyle/>
        <a:p>
          <a:r>
            <a:rPr lang="es-ES" dirty="0" smtClean="0"/>
            <a:t>Las Enseñanzas (8)  </a:t>
          </a:r>
          <a:endParaRPr lang="es-ES" dirty="0"/>
        </a:p>
      </dgm:t>
    </dgm:pt>
    <dgm:pt modelId="{6AD1E74B-A1AA-4220-A452-C75F05B4FD4B}" type="parTrans" cxnId="{1FDBCF4B-889B-4717-973A-4F57A111914D}">
      <dgm:prSet/>
      <dgm:spPr/>
      <dgm:t>
        <a:bodyPr/>
        <a:lstStyle/>
        <a:p>
          <a:endParaRPr lang="es-ES"/>
        </a:p>
      </dgm:t>
    </dgm:pt>
    <dgm:pt modelId="{88378EFB-84AE-4B17-9E4C-B492764338B6}" type="sibTrans" cxnId="{1FDBCF4B-889B-4717-973A-4F57A111914D}">
      <dgm:prSet/>
      <dgm:spPr/>
      <dgm:t>
        <a:bodyPr/>
        <a:lstStyle/>
        <a:p>
          <a:endParaRPr lang="es-ES"/>
        </a:p>
      </dgm:t>
    </dgm:pt>
    <dgm:pt modelId="{77BB7F22-0D6C-4F55-8D4C-F64D072361FF}">
      <dgm:prSet phldrT="[Texto]"/>
      <dgm:spPr/>
      <dgm:t>
        <a:bodyPr/>
        <a:lstStyle/>
        <a:p>
          <a:r>
            <a:rPr lang="es-ES" dirty="0" smtClean="0"/>
            <a:t>El Alumnado (4)</a:t>
          </a:r>
          <a:endParaRPr lang="es-ES" dirty="0"/>
        </a:p>
      </dgm:t>
    </dgm:pt>
    <dgm:pt modelId="{5E78DE1E-6F3F-4E2E-A57C-BB2FD9FDFEB7}" type="parTrans" cxnId="{9198477F-6D08-47D0-B66B-F0B051C19447}">
      <dgm:prSet/>
      <dgm:spPr/>
      <dgm:t>
        <a:bodyPr/>
        <a:lstStyle/>
        <a:p>
          <a:endParaRPr lang="es-ES"/>
        </a:p>
      </dgm:t>
    </dgm:pt>
    <dgm:pt modelId="{C8B17CDE-24B3-49A5-A6B2-AB9866EE0D20}" type="sibTrans" cxnId="{9198477F-6D08-47D0-B66B-F0B051C19447}">
      <dgm:prSet/>
      <dgm:spPr/>
      <dgm:t>
        <a:bodyPr/>
        <a:lstStyle/>
        <a:p>
          <a:endParaRPr lang="es-ES"/>
        </a:p>
      </dgm:t>
    </dgm:pt>
    <dgm:pt modelId="{3FC47A8C-DF4A-4BA7-85DF-54C0E20D9780}">
      <dgm:prSet phldrT="[Texto]"/>
      <dgm:spPr/>
      <dgm:t>
        <a:bodyPr/>
        <a:lstStyle/>
        <a:p>
          <a:r>
            <a:rPr lang="es-ES" dirty="0" smtClean="0"/>
            <a:t>Los Centros</a:t>
          </a:r>
        </a:p>
        <a:p>
          <a:r>
            <a:rPr lang="es-ES" dirty="0" smtClean="0"/>
            <a:t>(5) </a:t>
          </a:r>
          <a:endParaRPr lang="es-ES" dirty="0"/>
        </a:p>
      </dgm:t>
    </dgm:pt>
    <dgm:pt modelId="{F0F28327-B1D2-4527-8FBF-6C3AD563937E}" type="parTrans" cxnId="{F03AF22C-4FCF-48C2-99CA-55CD11DFB8BD}">
      <dgm:prSet/>
      <dgm:spPr/>
      <dgm:t>
        <a:bodyPr/>
        <a:lstStyle/>
        <a:p>
          <a:endParaRPr lang="es-ES"/>
        </a:p>
      </dgm:t>
    </dgm:pt>
    <dgm:pt modelId="{8E131DB3-996D-4861-98BA-F4764C44B161}" type="sibTrans" cxnId="{F03AF22C-4FCF-48C2-99CA-55CD11DFB8BD}">
      <dgm:prSet/>
      <dgm:spPr/>
      <dgm:t>
        <a:bodyPr/>
        <a:lstStyle/>
        <a:p>
          <a:endParaRPr lang="es-ES"/>
        </a:p>
      </dgm:t>
    </dgm:pt>
    <dgm:pt modelId="{A6D69E7F-CE46-49AB-AB51-C941C166183D}">
      <dgm:prSet phldrT="[Texto]"/>
      <dgm:spPr/>
      <dgm:t>
        <a:bodyPr/>
        <a:lstStyle/>
        <a:p>
          <a:r>
            <a:rPr lang="es-ES" dirty="0" smtClean="0"/>
            <a:t>El Profesorado</a:t>
          </a:r>
        </a:p>
        <a:p>
          <a:r>
            <a:rPr lang="es-ES" dirty="0" smtClean="0"/>
            <a:t>(3)</a:t>
          </a:r>
          <a:endParaRPr lang="es-ES" dirty="0"/>
        </a:p>
      </dgm:t>
    </dgm:pt>
    <dgm:pt modelId="{CE53D76D-F5E2-4A98-A65C-D072401FAF42}" type="parTrans" cxnId="{BF1E7C5C-24DE-4EEF-BAA1-43312702C29D}">
      <dgm:prSet/>
      <dgm:spPr/>
      <dgm:t>
        <a:bodyPr/>
        <a:lstStyle/>
        <a:p>
          <a:endParaRPr lang="es-ES"/>
        </a:p>
      </dgm:t>
    </dgm:pt>
    <dgm:pt modelId="{67113ABC-3BF5-427B-B756-558B3542118C}" type="sibTrans" cxnId="{BF1E7C5C-24DE-4EEF-BAA1-43312702C29D}">
      <dgm:prSet/>
      <dgm:spPr/>
      <dgm:t>
        <a:bodyPr/>
        <a:lstStyle/>
        <a:p>
          <a:endParaRPr lang="es-ES"/>
        </a:p>
      </dgm:t>
    </dgm:pt>
    <dgm:pt modelId="{2B27789A-38FA-4AAF-AA6F-41D03FFA53AD}">
      <dgm:prSet phldrT="[Texto]"/>
      <dgm:spPr/>
      <dgm:t>
        <a:bodyPr/>
        <a:lstStyle/>
        <a:p>
          <a:r>
            <a:rPr lang="es-ES" dirty="0" smtClean="0"/>
            <a:t>La Relación con la Universidad</a:t>
          </a:r>
        </a:p>
        <a:p>
          <a:r>
            <a:rPr lang="es-ES" dirty="0" smtClean="0"/>
            <a:t>(5)</a:t>
          </a:r>
          <a:endParaRPr lang="es-ES" dirty="0"/>
        </a:p>
      </dgm:t>
    </dgm:pt>
    <dgm:pt modelId="{61DB3114-0830-4E40-A1CD-50F256B03A47}" type="parTrans" cxnId="{0259D52E-81BA-44BD-A716-9BBA1E40C815}">
      <dgm:prSet/>
      <dgm:spPr/>
      <dgm:t>
        <a:bodyPr/>
        <a:lstStyle/>
        <a:p>
          <a:endParaRPr lang="es-ES"/>
        </a:p>
      </dgm:t>
    </dgm:pt>
    <dgm:pt modelId="{37EF87A9-844A-42D7-A980-EEC4F6096C94}" type="sibTrans" cxnId="{0259D52E-81BA-44BD-A716-9BBA1E40C815}">
      <dgm:prSet/>
      <dgm:spPr/>
      <dgm:t>
        <a:bodyPr/>
        <a:lstStyle/>
        <a:p>
          <a:endParaRPr lang="es-ES"/>
        </a:p>
      </dgm:t>
    </dgm:pt>
    <dgm:pt modelId="{AFB083A1-F71C-43AF-AA70-4ECD345885CC}">
      <dgm:prSet/>
      <dgm:spPr/>
      <dgm:t>
        <a:bodyPr/>
        <a:lstStyle/>
        <a:p>
          <a:r>
            <a:rPr lang="es-ES" dirty="0" smtClean="0"/>
            <a:t>Las Enseñanzas Profesionales</a:t>
          </a:r>
        </a:p>
        <a:p>
          <a:r>
            <a:rPr lang="es-ES" dirty="0" smtClean="0"/>
            <a:t>(3)</a:t>
          </a:r>
          <a:endParaRPr lang="es-ES" dirty="0"/>
        </a:p>
      </dgm:t>
    </dgm:pt>
    <dgm:pt modelId="{EC0F7E5F-E41F-44E5-82C3-5EFB1DA5C8CE}" type="parTrans" cxnId="{141FE650-211E-4DDC-8766-E8888B39C4EB}">
      <dgm:prSet/>
      <dgm:spPr/>
      <dgm:t>
        <a:bodyPr/>
        <a:lstStyle/>
        <a:p>
          <a:endParaRPr lang="es-ES"/>
        </a:p>
      </dgm:t>
    </dgm:pt>
    <dgm:pt modelId="{C5E8F585-DB87-4255-82A4-42566621BF33}" type="sibTrans" cxnId="{141FE650-211E-4DDC-8766-E8888B39C4EB}">
      <dgm:prSet/>
      <dgm:spPr/>
      <dgm:t>
        <a:bodyPr/>
        <a:lstStyle/>
        <a:p>
          <a:endParaRPr lang="es-ES"/>
        </a:p>
      </dgm:t>
    </dgm:pt>
    <dgm:pt modelId="{468049A5-0BFF-4475-A2DA-785F781C13FF}" type="pres">
      <dgm:prSet presAssocID="{B03FCB4A-470E-4398-BE31-7496F389111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7E33F19-8122-4645-89EF-33A1B882799B}" type="pres">
      <dgm:prSet presAssocID="{DAD9A8A6-4380-45C0-B949-57F83FBEECE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F694FB-294A-48B3-AE4C-89C99A7F5A1F}" type="pres">
      <dgm:prSet presAssocID="{88378EFB-84AE-4B17-9E4C-B492764338B6}" presName="sibTrans" presStyleCnt="0"/>
      <dgm:spPr/>
    </dgm:pt>
    <dgm:pt modelId="{300B6BF4-F424-45EF-AD49-166C60765EF8}" type="pres">
      <dgm:prSet presAssocID="{77BB7F22-0D6C-4F55-8D4C-F64D072361F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51BFF6D-AB6F-4DA0-AC98-A1233A9074D9}" type="pres">
      <dgm:prSet presAssocID="{C8B17CDE-24B3-49A5-A6B2-AB9866EE0D20}" presName="sibTrans" presStyleCnt="0"/>
      <dgm:spPr/>
    </dgm:pt>
    <dgm:pt modelId="{1A40AE28-412A-42B0-9DA7-E6A8DADA58E2}" type="pres">
      <dgm:prSet presAssocID="{3FC47A8C-DF4A-4BA7-85DF-54C0E20D978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9A9B40C-3C09-4BA1-AACC-B11715DD3074}" type="pres">
      <dgm:prSet presAssocID="{8E131DB3-996D-4861-98BA-F4764C44B161}" presName="sibTrans" presStyleCnt="0"/>
      <dgm:spPr/>
    </dgm:pt>
    <dgm:pt modelId="{5D774895-9B2B-4E70-8EB3-B1E423694BD6}" type="pres">
      <dgm:prSet presAssocID="{A6D69E7F-CE46-49AB-AB51-C941C166183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0800F0-8E82-4AE0-9158-C1C050F8910E}" type="pres">
      <dgm:prSet presAssocID="{67113ABC-3BF5-427B-B756-558B3542118C}" presName="sibTrans" presStyleCnt="0"/>
      <dgm:spPr/>
    </dgm:pt>
    <dgm:pt modelId="{5DD89502-5C38-4799-912A-6EC1BA02BCDB}" type="pres">
      <dgm:prSet presAssocID="{2B27789A-38FA-4AAF-AA6F-41D03FFA53A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3F8C7ED-2956-4221-AACE-5DAAD8A719B3}" type="pres">
      <dgm:prSet presAssocID="{37EF87A9-844A-42D7-A980-EEC4F6096C94}" presName="sibTrans" presStyleCnt="0"/>
      <dgm:spPr/>
    </dgm:pt>
    <dgm:pt modelId="{018E5532-7C47-4E23-BC4B-9880FD451A12}" type="pres">
      <dgm:prSet presAssocID="{AFB083A1-F71C-43AF-AA70-4ECD345885C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259D52E-81BA-44BD-A716-9BBA1E40C815}" srcId="{B03FCB4A-470E-4398-BE31-7496F3891116}" destId="{2B27789A-38FA-4AAF-AA6F-41D03FFA53AD}" srcOrd="4" destOrd="0" parTransId="{61DB3114-0830-4E40-A1CD-50F256B03A47}" sibTransId="{37EF87A9-844A-42D7-A980-EEC4F6096C94}"/>
    <dgm:cxn modelId="{296342F4-7B85-48ED-A38D-D3127D8594C8}" type="presOf" srcId="{3FC47A8C-DF4A-4BA7-85DF-54C0E20D9780}" destId="{1A40AE28-412A-42B0-9DA7-E6A8DADA58E2}" srcOrd="0" destOrd="0" presId="urn:microsoft.com/office/officeart/2005/8/layout/default"/>
    <dgm:cxn modelId="{0A237309-1E91-4DD7-A3F6-80BB9FFCECDC}" type="presOf" srcId="{AFB083A1-F71C-43AF-AA70-4ECD345885CC}" destId="{018E5532-7C47-4E23-BC4B-9880FD451A12}" srcOrd="0" destOrd="0" presId="urn:microsoft.com/office/officeart/2005/8/layout/default"/>
    <dgm:cxn modelId="{141FE650-211E-4DDC-8766-E8888B39C4EB}" srcId="{B03FCB4A-470E-4398-BE31-7496F3891116}" destId="{AFB083A1-F71C-43AF-AA70-4ECD345885CC}" srcOrd="5" destOrd="0" parTransId="{EC0F7E5F-E41F-44E5-82C3-5EFB1DA5C8CE}" sibTransId="{C5E8F585-DB87-4255-82A4-42566621BF33}"/>
    <dgm:cxn modelId="{64FAFD40-B3D3-4C4C-8EB4-012076F880DF}" type="presOf" srcId="{DAD9A8A6-4380-45C0-B949-57F83FBEECEB}" destId="{47E33F19-8122-4645-89EF-33A1B882799B}" srcOrd="0" destOrd="0" presId="urn:microsoft.com/office/officeart/2005/8/layout/default"/>
    <dgm:cxn modelId="{F03AF22C-4FCF-48C2-99CA-55CD11DFB8BD}" srcId="{B03FCB4A-470E-4398-BE31-7496F3891116}" destId="{3FC47A8C-DF4A-4BA7-85DF-54C0E20D9780}" srcOrd="2" destOrd="0" parTransId="{F0F28327-B1D2-4527-8FBF-6C3AD563937E}" sibTransId="{8E131DB3-996D-4861-98BA-F4764C44B161}"/>
    <dgm:cxn modelId="{6AE4FF51-7882-4BFE-BD23-17B99BD34D7D}" type="presOf" srcId="{2B27789A-38FA-4AAF-AA6F-41D03FFA53AD}" destId="{5DD89502-5C38-4799-912A-6EC1BA02BCDB}" srcOrd="0" destOrd="0" presId="urn:microsoft.com/office/officeart/2005/8/layout/default"/>
    <dgm:cxn modelId="{BF1E7C5C-24DE-4EEF-BAA1-43312702C29D}" srcId="{B03FCB4A-470E-4398-BE31-7496F3891116}" destId="{A6D69E7F-CE46-49AB-AB51-C941C166183D}" srcOrd="3" destOrd="0" parTransId="{CE53D76D-F5E2-4A98-A65C-D072401FAF42}" sibTransId="{67113ABC-3BF5-427B-B756-558B3542118C}"/>
    <dgm:cxn modelId="{27C8DB16-55E4-4657-A47D-797ADA39B7F9}" type="presOf" srcId="{A6D69E7F-CE46-49AB-AB51-C941C166183D}" destId="{5D774895-9B2B-4E70-8EB3-B1E423694BD6}" srcOrd="0" destOrd="0" presId="urn:microsoft.com/office/officeart/2005/8/layout/default"/>
    <dgm:cxn modelId="{1FDBCF4B-889B-4717-973A-4F57A111914D}" srcId="{B03FCB4A-470E-4398-BE31-7496F3891116}" destId="{DAD9A8A6-4380-45C0-B949-57F83FBEECEB}" srcOrd="0" destOrd="0" parTransId="{6AD1E74B-A1AA-4220-A452-C75F05B4FD4B}" sibTransId="{88378EFB-84AE-4B17-9E4C-B492764338B6}"/>
    <dgm:cxn modelId="{9198477F-6D08-47D0-B66B-F0B051C19447}" srcId="{B03FCB4A-470E-4398-BE31-7496F3891116}" destId="{77BB7F22-0D6C-4F55-8D4C-F64D072361FF}" srcOrd="1" destOrd="0" parTransId="{5E78DE1E-6F3F-4E2E-A57C-BB2FD9FDFEB7}" sibTransId="{C8B17CDE-24B3-49A5-A6B2-AB9866EE0D20}"/>
    <dgm:cxn modelId="{EBFCBF81-C45D-48E0-922A-5435ECDB2292}" type="presOf" srcId="{77BB7F22-0D6C-4F55-8D4C-F64D072361FF}" destId="{300B6BF4-F424-45EF-AD49-166C60765EF8}" srcOrd="0" destOrd="0" presId="urn:microsoft.com/office/officeart/2005/8/layout/default"/>
    <dgm:cxn modelId="{BF159EA6-A279-4BF2-B28C-0CF33A0B33C0}" type="presOf" srcId="{B03FCB4A-470E-4398-BE31-7496F3891116}" destId="{468049A5-0BFF-4475-A2DA-785F781C13FF}" srcOrd="0" destOrd="0" presId="urn:microsoft.com/office/officeart/2005/8/layout/default"/>
    <dgm:cxn modelId="{12990568-34FF-4D96-ABCE-5148AB06E826}" type="presParOf" srcId="{468049A5-0BFF-4475-A2DA-785F781C13FF}" destId="{47E33F19-8122-4645-89EF-33A1B882799B}" srcOrd="0" destOrd="0" presId="urn:microsoft.com/office/officeart/2005/8/layout/default"/>
    <dgm:cxn modelId="{0F8B8C65-3E9C-4429-BD8D-F692EEE986B0}" type="presParOf" srcId="{468049A5-0BFF-4475-A2DA-785F781C13FF}" destId="{09F694FB-294A-48B3-AE4C-89C99A7F5A1F}" srcOrd="1" destOrd="0" presId="urn:microsoft.com/office/officeart/2005/8/layout/default"/>
    <dgm:cxn modelId="{F1593F70-2760-4E41-B17E-2EED2503D3E5}" type="presParOf" srcId="{468049A5-0BFF-4475-A2DA-785F781C13FF}" destId="{300B6BF4-F424-45EF-AD49-166C60765EF8}" srcOrd="2" destOrd="0" presId="urn:microsoft.com/office/officeart/2005/8/layout/default"/>
    <dgm:cxn modelId="{CA8A10A3-C73F-42B4-AFEB-4860BC703ABA}" type="presParOf" srcId="{468049A5-0BFF-4475-A2DA-785F781C13FF}" destId="{451BFF6D-AB6F-4DA0-AC98-A1233A9074D9}" srcOrd="3" destOrd="0" presId="urn:microsoft.com/office/officeart/2005/8/layout/default"/>
    <dgm:cxn modelId="{95EA6600-4B9F-4271-8242-F366CA600ED8}" type="presParOf" srcId="{468049A5-0BFF-4475-A2DA-785F781C13FF}" destId="{1A40AE28-412A-42B0-9DA7-E6A8DADA58E2}" srcOrd="4" destOrd="0" presId="urn:microsoft.com/office/officeart/2005/8/layout/default"/>
    <dgm:cxn modelId="{699EA99B-9F39-40D9-9C53-E2D73EC52DD0}" type="presParOf" srcId="{468049A5-0BFF-4475-A2DA-785F781C13FF}" destId="{39A9B40C-3C09-4BA1-AACC-B11715DD3074}" srcOrd="5" destOrd="0" presId="urn:microsoft.com/office/officeart/2005/8/layout/default"/>
    <dgm:cxn modelId="{9E3217F9-61CD-4D5D-B17B-8E2C46142B92}" type="presParOf" srcId="{468049A5-0BFF-4475-A2DA-785F781C13FF}" destId="{5D774895-9B2B-4E70-8EB3-B1E423694BD6}" srcOrd="6" destOrd="0" presId="urn:microsoft.com/office/officeart/2005/8/layout/default"/>
    <dgm:cxn modelId="{791D4D24-FEE7-4F38-8101-2D4B6AFEF1B2}" type="presParOf" srcId="{468049A5-0BFF-4475-A2DA-785F781C13FF}" destId="{090800F0-8E82-4AE0-9158-C1C050F8910E}" srcOrd="7" destOrd="0" presId="urn:microsoft.com/office/officeart/2005/8/layout/default"/>
    <dgm:cxn modelId="{2ECE1CDB-815C-4EBD-BEFF-1CBEC9439A9C}" type="presParOf" srcId="{468049A5-0BFF-4475-A2DA-785F781C13FF}" destId="{5DD89502-5C38-4799-912A-6EC1BA02BCDB}" srcOrd="8" destOrd="0" presId="urn:microsoft.com/office/officeart/2005/8/layout/default"/>
    <dgm:cxn modelId="{D7C206FE-3A78-49DA-AF6E-C46F28779315}" type="presParOf" srcId="{468049A5-0BFF-4475-A2DA-785F781C13FF}" destId="{B3F8C7ED-2956-4221-AACE-5DAAD8A719B3}" srcOrd="9" destOrd="0" presId="urn:microsoft.com/office/officeart/2005/8/layout/default"/>
    <dgm:cxn modelId="{A138E57B-30E1-43D7-910F-545D7B8137A2}" type="presParOf" srcId="{468049A5-0BFF-4475-A2DA-785F781C13FF}" destId="{018E5532-7C47-4E23-BC4B-9880FD451A12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221E1-19BD-432B-91B7-873622A63D04}">
      <dsp:nvSpPr>
        <dsp:cNvPr id="0" name=""/>
        <dsp:cNvSpPr/>
      </dsp:nvSpPr>
      <dsp:spPr>
        <a:xfrm rot="10800000">
          <a:off x="1498000" y="1692"/>
          <a:ext cx="4699090" cy="1257580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4558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Desde la regulación de las Enseñanzas Artísticas Superiores en la LOGSE (hace ya 32 años) no se ha producido una actualización completa</a:t>
          </a:r>
          <a:endParaRPr lang="es-ES" sz="1700" kern="1200" dirty="0"/>
        </a:p>
      </dsp:txBody>
      <dsp:txXfrm rot="10800000">
        <a:off x="1812395" y="1692"/>
        <a:ext cx="4384695" cy="1257580"/>
      </dsp:txXfrm>
    </dsp:sp>
    <dsp:sp modelId="{3C7A22E1-A8B9-4AD6-A025-CEF6B8880BB9}">
      <dsp:nvSpPr>
        <dsp:cNvPr id="0" name=""/>
        <dsp:cNvSpPr/>
      </dsp:nvSpPr>
      <dsp:spPr>
        <a:xfrm>
          <a:off x="869210" y="1692"/>
          <a:ext cx="1257580" cy="1257580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76CCC9-A472-448A-97F5-000F4DF089E1}">
      <dsp:nvSpPr>
        <dsp:cNvPr id="0" name=""/>
        <dsp:cNvSpPr/>
      </dsp:nvSpPr>
      <dsp:spPr>
        <a:xfrm rot="10800000">
          <a:off x="1498000" y="1634670"/>
          <a:ext cx="4699090" cy="1257580"/>
        </a:xfrm>
        <a:prstGeom prst="homePlate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4558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>
              <a:ea typeface="Calibri" panose="020F0502020204030204" pitchFamily="34" charset="0"/>
              <a:cs typeface="Times New Roman" panose="02020603050405020304" pitchFamily="18" charset="0"/>
            </a:rPr>
            <a:t>Se trata de una reforma demandada, esperada por los distintos cuerpos docentes y colectivos, que se caracterizan por su gran heterogeneidad</a:t>
          </a:r>
          <a:endParaRPr lang="es-ES" sz="1700" kern="1200" dirty="0"/>
        </a:p>
      </dsp:txBody>
      <dsp:txXfrm rot="10800000">
        <a:off x="1812395" y="1634670"/>
        <a:ext cx="4384695" cy="1257580"/>
      </dsp:txXfrm>
    </dsp:sp>
    <dsp:sp modelId="{631C1CBD-2E3C-4DCC-AF2C-B26D6E5C318F}">
      <dsp:nvSpPr>
        <dsp:cNvPr id="0" name=""/>
        <dsp:cNvSpPr/>
      </dsp:nvSpPr>
      <dsp:spPr>
        <a:xfrm>
          <a:off x="869210" y="1634670"/>
          <a:ext cx="1257580" cy="125758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F21E26-C26D-485C-B12D-85C45D71B2C7}">
      <dsp:nvSpPr>
        <dsp:cNvPr id="0" name=""/>
        <dsp:cNvSpPr/>
      </dsp:nvSpPr>
      <dsp:spPr>
        <a:xfrm rot="10800000">
          <a:off x="1498000" y="3267648"/>
          <a:ext cx="4699090" cy="1257580"/>
        </a:xfrm>
        <a:prstGeom prst="homePlat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4558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Es una obligación derivada de la Disposición Adicional 9ª de la LOMLOE</a:t>
          </a:r>
          <a:endParaRPr lang="es-ES" sz="1700" kern="1200" dirty="0"/>
        </a:p>
      </dsp:txBody>
      <dsp:txXfrm rot="10800000">
        <a:off x="1812395" y="3267648"/>
        <a:ext cx="4384695" cy="1257580"/>
      </dsp:txXfrm>
    </dsp:sp>
    <dsp:sp modelId="{3BCCC3F9-835B-4563-8EDC-E90A622A7A21}">
      <dsp:nvSpPr>
        <dsp:cNvPr id="0" name=""/>
        <dsp:cNvSpPr/>
      </dsp:nvSpPr>
      <dsp:spPr>
        <a:xfrm>
          <a:off x="869210" y="3267648"/>
          <a:ext cx="1257580" cy="1257580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AEA987-D824-426D-A69A-DD598EE6E6B1}">
      <dsp:nvSpPr>
        <dsp:cNvPr id="0" name=""/>
        <dsp:cNvSpPr/>
      </dsp:nvSpPr>
      <dsp:spPr>
        <a:xfrm>
          <a:off x="1912445" y="384209"/>
          <a:ext cx="4735702" cy="14799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>
              <a:ea typeface="Calibri" panose="020F0502020204030204" pitchFamily="34" charset="0"/>
              <a:cs typeface="Times New Roman" panose="02020603050405020304" pitchFamily="18" charset="0"/>
            </a:rPr>
            <a:t>Avanzar en la homologación de las enseñanzas superiores y sus titulaciones, para situarlas en estándares semejantes a las universitarias</a:t>
          </a:r>
          <a:endParaRPr lang="es-ES" sz="1900" kern="1200" dirty="0"/>
        </a:p>
      </dsp:txBody>
      <dsp:txXfrm>
        <a:off x="1912445" y="384209"/>
        <a:ext cx="4735702" cy="1479907"/>
      </dsp:txXfrm>
    </dsp:sp>
    <dsp:sp modelId="{27C6E5A3-164F-473A-8AB6-D1A754B3990F}">
      <dsp:nvSpPr>
        <dsp:cNvPr id="0" name=""/>
        <dsp:cNvSpPr/>
      </dsp:nvSpPr>
      <dsp:spPr>
        <a:xfrm>
          <a:off x="1715124" y="170445"/>
          <a:ext cx="1035934" cy="1553902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0C5A8D-6A21-435A-9B79-0DE4D720CD86}">
      <dsp:nvSpPr>
        <dsp:cNvPr id="0" name=""/>
        <dsp:cNvSpPr/>
      </dsp:nvSpPr>
      <dsp:spPr>
        <a:xfrm>
          <a:off x="1912445" y="2247248"/>
          <a:ext cx="4735702" cy="14799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Ajustar y adecuar la normativa a las necesidades actuales de  centros, profesorado, alumnado y enseñanzas </a:t>
          </a:r>
        </a:p>
      </dsp:txBody>
      <dsp:txXfrm>
        <a:off x="1912445" y="2247248"/>
        <a:ext cx="4735702" cy="1479907"/>
      </dsp:txXfrm>
    </dsp:sp>
    <dsp:sp modelId="{E96ADE10-7BFE-4FD5-AE59-58AF2AE0660A}">
      <dsp:nvSpPr>
        <dsp:cNvPr id="0" name=""/>
        <dsp:cNvSpPr/>
      </dsp:nvSpPr>
      <dsp:spPr>
        <a:xfrm>
          <a:off x="1715124" y="2033484"/>
          <a:ext cx="1035934" cy="1553902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0" r="-6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C0C0C9-116E-4BFD-BD89-F626AC92BC58}">
      <dsp:nvSpPr>
        <dsp:cNvPr id="0" name=""/>
        <dsp:cNvSpPr/>
      </dsp:nvSpPr>
      <dsp:spPr>
        <a:xfrm>
          <a:off x="1912445" y="4110287"/>
          <a:ext cx="4735702" cy="147990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/>
            <a:t>Establecer un marco flexible y dúctil de relación entre los centros superiores de artísticas y las universidades</a:t>
          </a:r>
        </a:p>
      </dsp:txBody>
      <dsp:txXfrm>
        <a:off x="1912445" y="4110287"/>
        <a:ext cx="4735702" cy="1479907"/>
      </dsp:txXfrm>
    </dsp:sp>
    <dsp:sp modelId="{B531F88C-5660-41E5-B9EE-785004BF067A}">
      <dsp:nvSpPr>
        <dsp:cNvPr id="0" name=""/>
        <dsp:cNvSpPr/>
      </dsp:nvSpPr>
      <dsp:spPr>
        <a:xfrm>
          <a:off x="1715124" y="3896522"/>
          <a:ext cx="1035934" cy="1553902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FF8993-0957-4862-84DA-2268FBD907DB}">
      <dsp:nvSpPr>
        <dsp:cNvPr id="0" name=""/>
        <dsp:cNvSpPr/>
      </dsp:nvSpPr>
      <dsp:spPr>
        <a:xfrm>
          <a:off x="165277" y="1552622"/>
          <a:ext cx="3909696" cy="122178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7553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Los distintos modelos adoptados en los países de nuestro entorno europeo.</a:t>
          </a:r>
          <a:endParaRPr lang="es-ES" sz="1800" kern="1200" dirty="0"/>
        </a:p>
      </dsp:txBody>
      <dsp:txXfrm>
        <a:off x="165277" y="1552622"/>
        <a:ext cx="3909696" cy="1221780"/>
      </dsp:txXfrm>
    </dsp:sp>
    <dsp:sp modelId="{2F848569-4A33-424B-8FED-BBA94DDA2476}">
      <dsp:nvSpPr>
        <dsp:cNvPr id="0" name=""/>
        <dsp:cNvSpPr/>
      </dsp:nvSpPr>
      <dsp:spPr>
        <a:xfrm>
          <a:off x="2373" y="1376143"/>
          <a:ext cx="855246" cy="1282869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AEA987-D824-426D-A69A-DD598EE6E6B1}">
      <dsp:nvSpPr>
        <dsp:cNvPr id="0" name=""/>
        <dsp:cNvSpPr/>
      </dsp:nvSpPr>
      <dsp:spPr>
        <a:xfrm>
          <a:off x="4512865" y="1552622"/>
          <a:ext cx="3909696" cy="122178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7553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El devenir de las Enseñanzas Artísticas en España y los desarrollos normativos vigentes.</a:t>
          </a:r>
          <a:endParaRPr lang="es-ES" sz="1800" kern="1200" dirty="0"/>
        </a:p>
      </dsp:txBody>
      <dsp:txXfrm>
        <a:off x="4512865" y="1552622"/>
        <a:ext cx="3909696" cy="1221780"/>
      </dsp:txXfrm>
    </dsp:sp>
    <dsp:sp modelId="{27C6E5A3-164F-473A-8AB6-D1A754B3990F}">
      <dsp:nvSpPr>
        <dsp:cNvPr id="0" name=""/>
        <dsp:cNvSpPr/>
      </dsp:nvSpPr>
      <dsp:spPr>
        <a:xfrm>
          <a:off x="4344496" y="1406726"/>
          <a:ext cx="855246" cy="1282869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BAB555-BF75-44E1-8C46-D15BF6017462}">
      <dsp:nvSpPr>
        <dsp:cNvPr id="0" name=""/>
        <dsp:cNvSpPr/>
      </dsp:nvSpPr>
      <dsp:spPr>
        <a:xfrm>
          <a:off x="165277" y="3090708"/>
          <a:ext cx="3909696" cy="122178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7553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Las peculiaridades normativas que han ido adoptando las Administraciones educativas de las Comunidades Autónomas.</a:t>
          </a:r>
          <a:endParaRPr lang="es-ES" sz="1800" kern="1200" dirty="0"/>
        </a:p>
      </dsp:txBody>
      <dsp:txXfrm>
        <a:off x="165277" y="3090708"/>
        <a:ext cx="3909696" cy="1221780"/>
      </dsp:txXfrm>
    </dsp:sp>
    <dsp:sp modelId="{FBE62D64-0D43-42D6-B78F-9E2238BC0082}">
      <dsp:nvSpPr>
        <dsp:cNvPr id="0" name=""/>
        <dsp:cNvSpPr/>
      </dsp:nvSpPr>
      <dsp:spPr>
        <a:xfrm>
          <a:off x="2373" y="2914228"/>
          <a:ext cx="855246" cy="1282869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C16D53-43BA-461B-B185-5E0FC416E06C}">
      <dsp:nvSpPr>
        <dsp:cNvPr id="0" name=""/>
        <dsp:cNvSpPr/>
      </dsp:nvSpPr>
      <dsp:spPr>
        <a:xfrm>
          <a:off x="4512865" y="3090708"/>
          <a:ext cx="3909696" cy="122178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7553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Las aportaciones y propuestas presentadas por colectivos, asociaciones profesionales y organizaciones sindicales.</a:t>
          </a:r>
        </a:p>
      </dsp:txBody>
      <dsp:txXfrm>
        <a:off x="4512865" y="3090708"/>
        <a:ext cx="3909696" cy="1221780"/>
      </dsp:txXfrm>
    </dsp:sp>
    <dsp:sp modelId="{C2EA03C2-94B9-4715-9976-406E1018F615}">
      <dsp:nvSpPr>
        <dsp:cNvPr id="0" name=""/>
        <dsp:cNvSpPr/>
      </dsp:nvSpPr>
      <dsp:spPr>
        <a:xfrm>
          <a:off x="0" y="1392066"/>
          <a:ext cx="855246" cy="1282869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2000" r="-6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E33F19-8122-4645-89EF-33A1B882799B}">
      <dsp:nvSpPr>
        <dsp:cNvPr id="0" name=""/>
        <dsp:cNvSpPr/>
      </dsp:nvSpPr>
      <dsp:spPr>
        <a:xfrm>
          <a:off x="0" y="627843"/>
          <a:ext cx="2160239" cy="129614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Las Enseñanzas (8)  </a:t>
          </a:r>
          <a:endParaRPr lang="es-ES" sz="2300" kern="1200" dirty="0"/>
        </a:p>
      </dsp:txBody>
      <dsp:txXfrm>
        <a:off x="0" y="627843"/>
        <a:ext cx="2160239" cy="1296144"/>
      </dsp:txXfrm>
    </dsp:sp>
    <dsp:sp modelId="{300B6BF4-F424-45EF-AD49-166C60765EF8}">
      <dsp:nvSpPr>
        <dsp:cNvPr id="0" name=""/>
        <dsp:cNvSpPr/>
      </dsp:nvSpPr>
      <dsp:spPr>
        <a:xfrm>
          <a:off x="2376264" y="627843"/>
          <a:ext cx="2160239" cy="129614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El Alumnado (4)</a:t>
          </a:r>
          <a:endParaRPr lang="es-ES" sz="2300" kern="1200" dirty="0"/>
        </a:p>
      </dsp:txBody>
      <dsp:txXfrm>
        <a:off x="2376264" y="627843"/>
        <a:ext cx="2160239" cy="1296144"/>
      </dsp:txXfrm>
    </dsp:sp>
    <dsp:sp modelId="{1A40AE28-412A-42B0-9DA7-E6A8DADA58E2}">
      <dsp:nvSpPr>
        <dsp:cNvPr id="0" name=""/>
        <dsp:cNvSpPr/>
      </dsp:nvSpPr>
      <dsp:spPr>
        <a:xfrm>
          <a:off x="4752527" y="627843"/>
          <a:ext cx="2160239" cy="129614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Los Centros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(5) </a:t>
          </a:r>
          <a:endParaRPr lang="es-ES" sz="2300" kern="1200" dirty="0"/>
        </a:p>
      </dsp:txBody>
      <dsp:txXfrm>
        <a:off x="4752527" y="627843"/>
        <a:ext cx="2160239" cy="1296144"/>
      </dsp:txXfrm>
    </dsp:sp>
    <dsp:sp modelId="{5D774895-9B2B-4E70-8EB3-B1E423694BD6}">
      <dsp:nvSpPr>
        <dsp:cNvPr id="0" name=""/>
        <dsp:cNvSpPr/>
      </dsp:nvSpPr>
      <dsp:spPr>
        <a:xfrm>
          <a:off x="0" y="2140012"/>
          <a:ext cx="2160239" cy="129614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El Profesorado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(3)</a:t>
          </a:r>
          <a:endParaRPr lang="es-ES" sz="2300" kern="1200" dirty="0"/>
        </a:p>
      </dsp:txBody>
      <dsp:txXfrm>
        <a:off x="0" y="2140012"/>
        <a:ext cx="2160239" cy="1296144"/>
      </dsp:txXfrm>
    </dsp:sp>
    <dsp:sp modelId="{5DD89502-5C38-4799-912A-6EC1BA02BCDB}">
      <dsp:nvSpPr>
        <dsp:cNvPr id="0" name=""/>
        <dsp:cNvSpPr/>
      </dsp:nvSpPr>
      <dsp:spPr>
        <a:xfrm>
          <a:off x="2376264" y="2140012"/>
          <a:ext cx="2160239" cy="129614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La Relación con la Universidad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(5)</a:t>
          </a:r>
          <a:endParaRPr lang="es-ES" sz="2300" kern="1200" dirty="0"/>
        </a:p>
      </dsp:txBody>
      <dsp:txXfrm>
        <a:off x="2376264" y="2140012"/>
        <a:ext cx="2160239" cy="1296144"/>
      </dsp:txXfrm>
    </dsp:sp>
    <dsp:sp modelId="{018E5532-7C47-4E23-BC4B-9880FD451A12}">
      <dsp:nvSpPr>
        <dsp:cNvPr id="0" name=""/>
        <dsp:cNvSpPr/>
      </dsp:nvSpPr>
      <dsp:spPr>
        <a:xfrm>
          <a:off x="4752527" y="2140012"/>
          <a:ext cx="2160239" cy="129614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Las Enseñanzas Profesionales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(3)</a:t>
          </a:r>
          <a:endParaRPr lang="es-ES" sz="2300" kern="1200" dirty="0"/>
        </a:p>
      </dsp:txBody>
      <dsp:txXfrm>
        <a:off x="4752527" y="2140012"/>
        <a:ext cx="2160239" cy="12961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33813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BC8F60F-1C2E-49A4-B29B-BC336C764FAC}" type="datetimeFigureOut">
              <a:rPr lang="es-ES"/>
              <a:pPr>
                <a:defRPr/>
              </a:pPr>
              <a:t>22/11/2022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1238250"/>
            <a:ext cx="44577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6275" y="4767263"/>
            <a:ext cx="5416550" cy="39004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Editar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33813" y="9409113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D8ABA97-80A7-4E0B-94F5-397AFF6A43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32827-D93F-43FB-9150-D2F346437A7F}" type="datetimeFigureOut">
              <a:rPr lang="es-ES"/>
              <a:pPr>
                <a:defRPr/>
              </a:pPr>
              <a:t>22/11/2022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EF0A9-7B4A-4596-A904-386BBFB5756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6842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357F6-F3FF-400F-97E6-72E4881FCA31}" type="datetimeFigureOut">
              <a:rPr lang="es-ES"/>
              <a:pPr>
                <a:defRPr/>
              </a:pPr>
              <a:t>22/11/2022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28ED8-ECF9-4A5E-A5A7-A60ACF14AAC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6850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81873-6BBA-4344-B914-31CA43EAD8D2}" type="datetimeFigureOut">
              <a:rPr lang="es-ES"/>
              <a:pPr>
                <a:defRPr/>
              </a:pPr>
              <a:t>22/11/2022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3A83B-C9C0-494D-A788-B31431A6AB8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8189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C0F3E-F070-430C-83BE-152320CD88F7}" type="datetime1">
              <a:rPr lang="es-ES" smtClean="0"/>
              <a:pPr/>
              <a:t>22/11/2022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4547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30BE2-23F7-46AD-81E3-598C1B916C5D}" type="datetimeFigureOut">
              <a:rPr lang="es-ES"/>
              <a:pPr>
                <a:defRPr/>
              </a:pPr>
              <a:t>22/11/2022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9A357-8E41-43F0-8D6B-B4009F8B8B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7120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A7E08-904A-499D-9545-2687EC87E01E}" type="datetimeFigureOut">
              <a:rPr lang="es-ES"/>
              <a:pPr>
                <a:defRPr/>
              </a:pPr>
              <a:t>22/11/2022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8D1CA-942E-4F39-89A2-87E3A5FB760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2252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ADF2D-F272-4B73-850B-56EA69A07A53}" type="datetimeFigureOut">
              <a:rPr lang="es-ES"/>
              <a:pPr>
                <a:defRPr/>
              </a:pPr>
              <a:t>22/11/2022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81D3E-0873-469B-8402-1F47E0742B3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0112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A38BF-6294-46A6-A843-75CD8EC11F1F}" type="datetimeFigureOut">
              <a:rPr lang="es-ES"/>
              <a:pPr>
                <a:defRPr/>
              </a:pPr>
              <a:t>22/11/2022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36516-2203-4CB3-B64D-2C4580CEA07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4441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F1424-C15C-45F4-BA25-33621B435021}" type="datetimeFigureOut">
              <a:rPr lang="es-ES"/>
              <a:pPr>
                <a:defRPr/>
              </a:pPr>
              <a:t>22/11/2022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5CAF0-3982-4A5D-9E75-CAAFC0841ED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6838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F0E3A-1D4B-46A3-AC55-C5E5F37A8425}" type="datetimeFigureOut">
              <a:rPr lang="es-ES"/>
              <a:pPr>
                <a:defRPr/>
              </a:pPr>
              <a:t>22/11/2022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E801E-4DD9-4FB9-95E5-3645286E239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8868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FE7BD-C327-4B0A-80BF-D802D16CDD73}" type="datetimeFigureOut">
              <a:rPr lang="es-ES"/>
              <a:pPr>
                <a:defRPr/>
              </a:pPr>
              <a:t>22/11/2022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D4075-567E-4BE2-B0CE-23631044E14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6204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B601F-3A84-4355-8533-3A7E6D53A054}" type="datetimeFigureOut">
              <a:rPr lang="es-ES"/>
              <a:pPr>
                <a:defRPr/>
              </a:pPr>
              <a:t>22/11/2022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B3D7C-B50A-49E1-90BD-EE0DE303A69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1155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dirty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9EE186-60D3-4547-8F8D-DA6224C953D4}" type="datetimeFigureOut">
              <a:rPr lang="es-ES"/>
              <a:pPr>
                <a:defRPr/>
              </a:pPr>
              <a:t>22/11/2022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D0B4402-8252-4002-86F9-CB1CF5BC46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5788A985-B3A0-4B5F-A5AD-BE372BEFCB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835696" cy="659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3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ducagob.educacionyfp.gob.es/lomloe/debate-ley-eeaa.html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71789B-B8AD-4A33-BE1A-6C7E8A189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865" y="0"/>
            <a:ext cx="8532440" cy="496855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solidFill>
                  <a:schemeClr val="accent1">
                    <a:lumMod val="50000"/>
                  </a:schemeClr>
                </a:solidFill>
              </a:rPr>
              <a:t>LEY </a:t>
            </a:r>
            <a:r>
              <a:rPr lang="es-ES_tradnl" sz="2800" b="1" dirty="0">
                <a:solidFill>
                  <a:schemeClr val="accent1">
                    <a:lumMod val="50000"/>
                  </a:schemeClr>
                </a:solidFill>
              </a:rPr>
              <a:t>DE ENSEÑANZAS ARTÍSTICAS </a:t>
            </a:r>
            <a:r>
              <a:rPr lang="es-ES_tradnl" sz="2800" b="1" dirty="0" smtClean="0">
                <a:solidFill>
                  <a:schemeClr val="accent1">
                    <a:lumMod val="50000"/>
                  </a:schemeClr>
                </a:solidFill>
              </a:rPr>
              <a:t>SUPERIORES</a:t>
            </a:r>
            <a:br>
              <a:rPr lang="es-ES_tradnl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_tradnl" dirty="0"/>
              <a:t>  </a:t>
            </a:r>
            <a:r>
              <a:rPr lang="es-ES_tradnl" sz="2000" b="1" dirty="0" smtClean="0"/>
              <a:t>PRESENTACIÓN </a:t>
            </a:r>
            <a:r>
              <a:rPr lang="es-ES_tradnl" sz="2000" b="1" dirty="0"/>
              <a:t>DEL DOCUMENTO BASE</a:t>
            </a:r>
            <a:r>
              <a:rPr lang="es-ES" sz="2000" dirty="0"/>
              <a:t/>
            </a:r>
            <a:br>
              <a:rPr lang="es-ES" sz="2000" dirty="0"/>
            </a:br>
            <a:r>
              <a:rPr lang="es-ES_tradnl" sz="2000" b="1" dirty="0">
                <a:solidFill>
                  <a:schemeClr val="accent1">
                    <a:lumMod val="50000"/>
                  </a:schemeClr>
                </a:solidFill>
              </a:rPr>
              <a:t>Claves para el diálogo</a:t>
            </a:r>
            <a:r>
              <a:rPr lang="es-ES" sz="20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s-ES" sz="2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s-ES_tradnl" dirty="0"/>
              <a:t> </a:t>
            </a:r>
            <a:r>
              <a:rPr lang="es-ES_tradnl" sz="1400" dirty="0" smtClean="0"/>
              <a:t>Noviembre </a:t>
            </a:r>
            <a:r>
              <a:rPr lang="es-ES_tradnl" sz="1400" dirty="0"/>
              <a:t>de 2022</a:t>
            </a:r>
            <a:r>
              <a:rPr lang="es-ES" sz="1400" dirty="0"/>
              <a:t/>
            </a:r>
            <a:br>
              <a:rPr lang="es-ES" sz="1400" dirty="0"/>
            </a:br>
            <a:endParaRPr lang="es-ES" sz="1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04427"/>
            <a:ext cx="9144000" cy="293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72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453419"/>
              </p:ext>
            </p:extLst>
          </p:nvPr>
        </p:nvGraphicFramePr>
        <p:xfrm>
          <a:off x="467544" y="980728"/>
          <a:ext cx="8136904" cy="5578688"/>
        </p:xfrm>
        <a:graphic>
          <a:graphicData uri="http://schemas.openxmlformats.org/drawingml/2006/table">
            <a:tbl>
              <a:tblPr/>
              <a:tblGrid>
                <a:gridCol w="739146">
                  <a:extLst>
                    <a:ext uri="{9D8B030D-6E8A-4147-A177-3AD203B41FA5}">
                      <a16:colId xmlns:a16="http://schemas.microsoft.com/office/drawing/2014/main" val="3317306128"/>
                    </a:ext>
                  </a:extLst>
                </a:gridCol>
                <a:gridCol w="7397758">
                  <a:extLst>
                    <a:ext uri="{9D8B030D-6E8A-4147-A177-3AD203B41FA5}">
                      <a16:colId xmlns:a16="http://schemas.microsoft.com/office/drawing/2014/main" val="3685478142"/>
                    </a:ext>
                  </a:extLst>
                </a:gridCol>
              </a:tblGrid>
              <a:tr h="342754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CENTROS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307796"/>
                  </a:ext>
                </a:extLst>
              </a:tr>
              <a:tr h="4667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20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Reforzar la autonomía tanto pedagógica como de gestión y de organización y funcionamiento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988511"/>
                  </a:ext>
                </a:extLst>
              </a:tr>
              <a:tr h="4667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21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Establecer la composición y las funciones básicas de los órganos de gobierno y participación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47136"/>
                  </a:ext>
                </a:extLst>
              </a:tr>
              <a:tr h="7000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22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Sentar las bases para dotarles de normas propias de organización y funcionamiento</a:t>
                      </a:r>
                      <a:endParaRPr lang="es-E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Cambria" panose="02040503050406030204" pitchFamily="18" charset="0"/>
                        </a:rPr>
                        <a:t> </a:t>
                      </a:r>
                      <a:endParaRPr lang="es-E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384649"/>
                  </a:ext>
                </a:extLst>
              </a:tr>
              <a:tr h="390561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RELACIÓN CON LAS UNIVERSIDADES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8407445"/>
                  </a:ext>
                </a:extLst>
              </a:tr>
              <a:tr h="4667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23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Asegurar la equiparación real y a todos los efectos de las enseñanzas artísticas superiores con las universitarias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810898"/>
                  </a:ext>
                </a:extLst>
              </a:tr>
              <a:tr h="7000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24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Establecer procedimientos específicos para impulsar el modelo de adscripción de los centros de EEAA superiores a una Universidad, en el marco de la legislación universitaria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50261"/>
                  </a:ext>
                </a:extLst>
              </a:tr>
              <a:tr h="7000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25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Crear marcos para la implantación de programas de Doctorado propios de las EE Artísticas, siempre en colaboración con la Universidad, </a:t>
                      </a:r>
                      <a:r>
                        <a:rPr lang="es-ES_tradnl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respetando su ámbito competencial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8663385"/>
                  </a:ext>
                </a:extLst>
              </a:tr>
              <a:tr h="4667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26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Abrir el marco para la creación de </a:t>
                      </a:r>
                      <a:r>
                        <a:rPr lang="es-ES_tradnl" sz="16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Campus de las Artes</a:t>
                      </a: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 como agrupación de centros bajo un organismo de nivel superior 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4231142"/>
                  </a:ext>
                </a:extLst>
              </a:tr>
              <a:tr h="7000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27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Diseñar nuevas fórmulas de colaboración entre centros de EEAA y Universidades que se adecúen a las peculiaridades de las respectivas enseñanzas</a:t>
                      </a:r>
                      <a:endParaRPr lang="es-E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Cambria" panose="02040503050406030204" pitchFamily="18" charset="0"/>
                        </a:rPr>
                        <a:t> </a:t>
                      </a:r>
                      <a:endParaRPr lang="es-E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6931767"/>
                  </a:ext>
                </a:extLst>
              </a:tr>
            </a:tbl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905" y="0"/>
            <a:ext cx="9167905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35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565576"/>
              </p:ext>
            </p:extLst>
          </p:nvPr>
        </p:nvGraphicFramePr>
        <p:xfrm>
          <a:off x="539552" y="1340768"/>
          <a:ext cx="8208912" cy="4032449"/>
        </p:xfrm>
        <a:graphic>
          <a:graphicData uri="http://schemas.openxmlformats.org/drawingml/2006/table">
            <a:tbl>
              <a:tblPr/>
              <a:tblGrid>
                <a:gridCol w="745687">
                  <a:extLst>
                    <a:ext uri="{9D8B030D-6E8A-4147-A177-3AD203B41FA5}">
                      <a16:colId xmlns:a16="http://schemas.microsoft.com/office/drawing/2014/main" val="3667197778"/>
                    </a:ext>
                  </a:extLst>
                </a:gridCol>
                <a:gridCol w="7463225">
                  <a:extLst>
                    <a:ext uri="{9D8B030D-6E8A-4147-A177-3AD203B41FA5}">
                      <a16:colId xmlns:a16="http://schemas.microsoft.com/office/drawing/2014/main" val="3281635117"/>
                    </a:ext>
                  </a:extLst>
                </a:gridCol>
              </a:tblGrid>
              <a:tr h="755284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s-ES_tradnl" sz="1600" b="1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mbria" panose="020405030504060302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 b="1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ENSEÑANZAS </a:t>
                      </a:r>
                      <a:r>
                        <a:rPr lang="es-ES_tradnl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ARTÍSTICAS PROFESIONALES</a:t>
                      </a:r>
                      <a:endParaRPr lang="es-E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4945477"/>
                  </a:ext>
                </a:extLst>
              </a:tr>
              <a:tr h="12289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28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Sentar, mediante disposiciones adicionales del texto legal, las bases para establecer la relación de las Enseñanzas Profesionales con el Catálogo Nacional de Estándares de Competencias Profesionales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8812395"/>
                  </a:ext>
                </a:extLst>
              </a:tr>
              <a:tr h="8192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29</a:t>
                      </a:r>
                      <a:endParaRPr lang="es-E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Establecer previsiones para abordar la actualización y adecuación de los títulos y los currículos</a:t>
                      </a:r>
                      <a:endParaRPr lang="es-E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5537427"/>
                  </a:ext>
                </a:extLst>
              </a:tr>
              <a:tr h="12289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30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Prever la revisión de la actual estructura de las enseñanzas profesionales de música y danza contemplando la definición de nuevos perfiles profesionales</a:t>
                      </a:r>
                      <a:endParaRPr lang="es-E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Cambria" panose="02040503050406030204" pitchFamily="18" charset="0"/>
                        </a:rPr>
                        <a:t> </a:t>
                      </a:r>
                      <a:endParaRPr lang="es-E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244050"/>
                  </a:ext>
                </a:extLst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905" y="0"/>
            <a:ext cx="9167905" cy="83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05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375557"/>
            <a:ext cx="6317134" cy="647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788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051720" y="188640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https</a:t>
            </a:r>
            <a:r>
              <a:rPr lang="es-ES" b="1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://educagob.educacionyfp.Gob.es/lomloe/debate-ley-eeaa.html</a:t>
            </a:r>
            <a:endParaRPr lang="es-E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s-E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847" y="1628800"/>
            <a:ext cx="9234920" cy="430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94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517" y="-212952"/>
            <a:ext cx="9167905" cy="950284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051720" y="897428"/>
            <a:ext cx="4613764" cy="8476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>
              <a:lnSpc>
                <a:spcPct val="107000"/>
              </a:lnSpc>
              <a:buFont typeface="+mj-lt"/>
              <a:buAutoNum type="arabicPeriod"/>
            </a:pPr>
            <a:r>
              <a:rPr lang="es-ES" sz="4800" dirty="0" smtClean="0">
                <a:latin typeface="+mj-lt"/>
                <a:ea typeface="+mj-ea"/>
                <a:cs typeface="+mj-cs"/>
              </a:rPr>
              <a:t> </a:t>
            </a:r>
            <a:r>
              <a:rPr lang="es-ES" sz="3200" dirty="0" smtClean="0">
                <a:latin typeface="+mj-lt"/>
                <a:ea typeface="+mj-ea"/>
                <a:cs typeface="+mj-cs"/>
              </a:rPr>
              <a:t>Necesidad </a:t>
            </a:r>
            <a:r>
              <a:rPr lang="es-ES" sz="3200" dirty="0">
                <a:latin typeface="+mj-lt"/>
                <a:ea typeface="+mj-ea"/>
                <a:cs typeface="+mj-cs"/>
              </a:rPr>
              <a:t>de la norma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274859880"/>
              </p:ext>
            </p:extLst>
          </p:nvPr>
        </p:nvGraphicFramePr>
        <p:xfrm>
          <a:off x="683568" y="1905129"/>
          <a:ext cx="7066301" cy="4526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1884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r>
              <a:rPr lang="es-ES" sz="4800" dirty="0"/>
              <a:t>2. </a:t>
            </a:r>
            <a:r>
              <a:rPr lang="es-ES" sz="3200" dirty="0" smtClean="0"/>
              <a:t>Objetivos</a:t>
            </a:r>
            <a:r>
              <a:rPr lang="es-ES" sz="3200" b="1" u="sng" dirty="0"/>
              <a:t/>
            </a:r>
            <a:br>
              <a:rPr lang="es-ES" sz="3200" b="1" u="sng" dirty="0"/>
            </a:br>
            <a:endParaRPr lang="es-ES" sz="32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614838772"/>
              </p:ext>
            </p:extLst>
          </p:nvPr>
        </p:nvGraphicFramePr>
        <p:xfrm>
          <a:off x="251520" y="836712"/>
          <a:ext cx="8363272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076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570" y="820091"/>
            <a:ext cx="8229600" cy="1143000"/>
          </a:xfrm>
        </p:spPr>
        <p:txBody>
          <a:bodyPr/>
          <a:lstStyle/>
          <a:p>
            <a:r>
              <a:rPr lang="es-ES" sz="4800" dirty="0" smtClean="0"/>
              <a:t>3. </a:t>
            </a:r>
            <a:r>
              <a:rPr lang="es-ES" sz="3200" dirty="0">
                <a:latin typeface="+mn-lt"/>
              </a:rPr>
              <a:t>R</a:t>
            </a:r>
            <a:r>
              <a:rPr lang="es-ES" sz="3200" dirty="0" smtClean="0">
                <a:latin typeface="+mn-lt"/>
              </a:rPr>
              <a:t>eferentes tomados en consideración</a:t>
            </a:r>
            <a:br>
              <a:rPr lang="es-ES" sz="3200" dirty="0" smtClean="0">
                <a:latin typeface="+mn-lt"/>
              </a:rPr>
            </a:br>
            <a:endParaRPr lang="es-ES" sz="3200" dirty="0">
              <a:latin typeface="+mn-lt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590255711"/>
              </p:ext>
            </p:extLst>
          </p:nvPr>
        </p:nvGraphicFramePr>
        <p:xfrm>
          <a:off x="251520" y="836712"/>
          <a:ext cx="8424936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ángulo 4"/>
          <p:cNvSpPr/>
          <p:nvPr/>
        </p:nvSpPr>
        <p:spPr>
          <a:xfrm>
            <a:off x="4595370" y="3789040"/>
            <a:ext cx="848128" cy="1272193"/>
          </a:xfrm>
          <a:prstGeom prst="rect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83000" r="-83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413137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87624" y="612451"/>
            <a:ext cx="8229600" cy="1143000"/>
          </a:xfrm>
        </p:spPr>
        <p:txBody>
          <a:bodyPr/>
          <a:lstStyle/>
          <a:p>
            <a:pPr algn="just" eaLnBrk="0" hangingPunct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3600" dirty="0" smtClean="0"/>
              <a:t>3. </a:t>
            </a:r>
            <a:r>
              <a:rPr lang="es-ES" sz="3200" dirty="0"/>
              <a:t>Estructura del documento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256584"/>
          </a:xfrm>
        </p:spPr>
        <p:txBody>
          <a:bodyPr/>
          <a:lstStyle/>
          <a:p>
            <a:pPr marL="0" indent="0">
              <a:buNone/>
            </a:pPr>
            <a:endParaRPr lang="es-ES" sz="1800" dirty="0"/>
          </a:p>
          <a:p>
            <a:pPr marL="0" indent="0">
              <a:buNone/>
            </a:pPr>
            <a:endParaRPr lang="es-ES" sz="1800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851418756"/>
              </p:ext>
            </p:extLst>
          </p:nvPr>
        </p:nvGraphicFramePr>
        <p:xfrm>
          <a:off x="1187624" y="2031331"/>
          <a:ext cx="69127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ángulo 5"/>
          <p:cNvSpPr/>
          <p:nvPr/>
        </p:nvSpPr>
        <p:spPr>
          <a:xfrm>
            <a:off x="1187624" y="1763688"/>
            <a:ext cx="691276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/>
              <a:t>Objeto y alcance de la Ley (2)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420829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-27384"/>
            <a:ext cx="7380312" cy="72008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905" y="0"/>
            <a:ext cx="9167905" cy="6762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340768"/>
            <a:ext cx="7697490" cy="491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39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856241"/>
              </p:ext>
            </p:extLst>
          </p:nvPr>
        </p:nvGraphicFramePr>
        <p:xfrm>
          <a:off x="467544" y="908721"/>
          <a:ext cx="8136904" cy="5674723"/>
        </p:xfrm>
        <a:graphic>
          <a:graphicData uri="http://schemas.openxmlformats.org/drawingml/2006/table">
            <a:tbl>
              <a:tblPr/>
              <a:tblGrid>
                <a:gridCol w="739146">
                  <a:extLst>
                    <a:ext uri="{9D8B030D-6E8A-4147-A177-3AD203B41FA5}">
                      <a16:colId xmlns:a16="http://schemas.microsoft.com/office/drawing/2014/main" val="1456264713"/>
                    </a:ext>
                  </a:extLst>
                </a:gridCol>
                <a:gridCol w="7397758">
                  <a:extLst>
                    <a:ext uri="{9D8B030D-6E8A-4147-A177-3AD203B41FA5}">
                      <a16:colId xmlns:a16="http://schemas.microsoft.com/office/drawing/2014/main" val="4186470053"/>
                    </a:ext>
                  </a:extLst>
                </a:gridCol>
              </a:tblGrid>
              <a:tr h="64312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PROPUESTAS </a:t>
                      </a:r>
                      <a:r>
                        <a:rPr lang="es-ES_tradnl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DEL MEFP PARA LA NUEVA </a:t>
                      </a:r>
                      <a:endParaRPr lang="es-E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LEY DE ENSEÑANZAS ARTÍSTICAS SUPERIORES</a:t>
                      </a:r>
                      <a:endParaRPr lang="es-E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Cambria" panose="02040503050406030204" pitchFamily="18" charset="0"/>
                        </a:rPr>
                        <a:t> </a:t>
                      </a:r>
                      <a:endParaRPr lang="es-E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4175936"/>
                  </a:ext>
                </a:extLst>
              </a:tr>
              <a:tr h="37945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OBJETO DE REGULACIÓN Y ALCANCE DE LA LEY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2030412"/>
                  </a:ext>
                </a:extLst>
              </a:tr>
              <a:tr h="5154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1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Regular las condiciones básicas para la organización de las enseñanzas artísticas superiores 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958006"/>
                  </a:ext>
                </a:extLst>
              </a:tr>
              <a:tr h="5154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2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Extender el alcance de la Ley, mediante las correspondientes disposiciones adicionales, a aspectos básicos de las enseñanzas artísticas profesionales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146659"/>
                  </a:ext>
                </a:extLst>
              </a:tr>
              <a:tr h="378555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ENSEÑANZAS 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956416"/>
                  </a:ext>
                </a:extLst>
              </a:tr>
              <a:tr h="5154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3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Garantizar la adecuación de los estudios a los objetivos establecidos dentro del Espacio Europeo de Educación Superior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836711"/>
                  </a:ext>
                </a:extLst>
              </a:tr>
              <a:tr h="5154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4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Incrementar la autonomía académica de los centros y dotarles de competencias para la elaboración de los planes de los estudios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546092"/>
                  </a:ext>
                </a:extLst>
              </a:tr>
              <a:tr h="257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5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Establecer criterios generales para la evaluación de los planes de estudio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53563"/>
                  </a:ext>
                </a:extLst>
              </a:tr>
              <a:tr h="5154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6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Sentar las bases para la revisión y actualización del actual catálogo de enseñanzas y especialidades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196911"/>
                  </a:ext>
                </a:extLst>
              </a:tr>
              <a:tr h="5154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7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Abrir la posibilidad de implantar estructuras curriculares específicas y de innovación docente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917325"/>
                  </a:ext>
                </a:extLst>
              </a:tr>
              <a:tr h="257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8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Estudiar fórmulas para favorecer la internacionalización de las enseñanzas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9028076"/>
                  </a:ext>
                </a:extLst>
              </a:tr>
              <a:tr h="319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9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Crear un registro de enseñanzas artísticas superiores</a:t>
                      </a:r>
                      <a:endParaRPr lang="es-E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9370445"/>
                  </a:ext>
                </a:extLst>
              </a:tr>
              <a:tr h="257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10</a:t>
                      </a:r>
                      <a:endParaRPr lang="es-ES" sz="12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Regular, con carácter básico, las vías y requisitos de acceso</a:t>
                      </a:r>
                      <a:endParaRPr lang="es-E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361971"/>
                  </a:ext>
                </a:extLst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905" y="0"/>
            <a:ext cx="9167905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68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780202"/>
              </p:ext>
            </p:extLst>
          </p:nvPr>
        </p:nvGraphicFramePr>
        <p:xfrm>
          <a:off x="395536" y="1052736"/>
          <a:ext cx="8208912" cy="5328590"/>
        </p:xfrm>
        <a:graphic>
          <a:graphicData uri="http://schemas.openxmlformats.org/drawingml/2006/table">
            <a:tbl>
              <a:tblPr/>
              <a:tblGrid>
                <a:gridCol w="745687">
                  <a:extLst>
                    <a:ext uri="{9D8B030D-6E8A-4147-A177-3AD203B41FA5}">
                      <a16:colId xmlns:a16="http://schemas.microsoft.com/office/drawing/2014/main" val="2170313910"/>
                    </a:ext>
                  </a:extLst>
                </a:gridCol>
                <a:gridCol w="7463225">
                  <a:extLst>
                    <a:ext uri="{9D8B030D-6E8A-4147-A177-3AD203B41FA5}">
                      <a16:colId xmlns:a16="http://schemas.microsoft.com/office/drawing/2014/main" val="2556853494"/>
                    </a:ext>
                  </a:extLst>
                </a:gridCol>
              </a:tblGrid>
              <a:tr h="403793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ALUMNADO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266920"/>
                  </a:ext>
                </a:extLst>
              </a:tr>
              <a:tr h="5310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11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Asegurar la igualdad de oportunidades en los procedimientos de acceso y admisión 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233853"/>
                  </a:ext>
                </a:extLst>
              </a:tr>
              <a:tr h="5310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12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Garantizar el acceso a la información actualizada y objetiva sobre los planes de Estudio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0158517"/>
                  </a:ext>
                </a:extLst>
              </a:tr>
              <a:tr h="5310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13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Otorgar la misma consideración que al alumnado universitario a efectos de las distintas convocatorias y en el acceso a becas y ayudas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492972"/>
                  </a:ext>
                </a:extLst>
              </a:tr>
              <a:tr h="2655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14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Promover la movilidad del alumnado y las prácticas formativas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882793"/>
                  </a:ext>
                </a:extLst>
              </a:tr>
              <a:tr h="411168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PROFESORADO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893044"/>
                  </a:ext>
                </a:extLst>
              </a:tr>
              <a:tr h="5310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15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Definir las competencias docentes, con especial referencia a la investigación y sus características en el ámbito de las enseñanzas artísticas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081434"/>
                  </a:ext>
                </a:extLst>
              </a:tr>
              <a:tr h="5310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16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Reconocer la dedicación que requiere el cumplimiento de las funciones asociadas a la docencia en este nivel educativo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181806"/>
                  </a:ext>
                </a:extLst>
              </a:tr>
              <a:tr h="5310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17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Revisar la actual ordenación de los cuerpos docentes que imparten Enseñanzas Artísticas y su adecuación al desarrollo profesional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940496"/>
                  </a:ext>
                </a:extLst>
              </a:tr>
              <a:tr h="10620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18</a:t>
                      </a:r>
                      <a:endParaRPr lang="es-ES" sz="16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Modificar, si procede, los actuales cuerpos por otros que respondan a la plena inserción de las Enseñanzas artísticas superiores en el espacio europeo de educación superior, con el establecimiento del correspondiente periodo transitorio</a:t>
                      </a:r>
                      <a:endParaRPr lang="es-ES" sz="16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3999170"/>
                  </a:ext>
                </a:extLst>
              </a:tr>
            </a:tbl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905" y="0"/>
            <a:ext cx="9167905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79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3755</TotalTime>
  <Words>822</Words>
  <Application>Microsoft Office PowerPoint</Application>
  <PresentationFormat>Presentación en pantalla (4:3)</PresentationFormat>
  <Paragraphs>99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</vt:lpstr>
      <vt:lpstr>Times New Roman</vt:lpstr>
      <vt:lpstr>Tema de Office</vt:lpstr>
      <vt:lpstr>LEY DE ENSEÑANZAS ARTÍSTICAS SUPERIORES    PRESENTACIÓN DEL DOCUMENTO BASE Claves para el diálogo  Noviembre de 2022 </vt:lpstr>
      <vt:lpstr>Presentación de PowerPoint</vt:lpstr>
      <vt:lpstr>Presentación de PowerPoint</vt:lpstr>
      <vt:lpstr>2. Objetivos </vt:lpstr>
      <vt:lpstr>3. Referentes tomados en consideración </vt:lpstr>
      <vt:lpstr>3. Estructura del documento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Ministerio Administraciones Publicas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jc.palomares</dc:creator>
  <cp:lastModifiedBy>Grañeras Pastrana, Montserrat</cp:lastModifiedBy>
  <cp:revision>210</cp:revision>
  <dcterms:created xsi:type="dcterms:W3CDTF">2014-01-14T11:37:35Z</dcterms:created>
  <dcterms:modified xsi:type="dcterms:W3CDTF">2022-11-22T09:38:09Z</dcterms:modified>
</cp:coreProperties>
</file>